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28"/>
  </p:notesMasterIdLst>
  <p:sldIdLst>
    <p:sldId id="256" r:id="rId2"/>
    <p:sldId id="257" r:id="rId3"/>
    <p:sldId id="320" r:id="rId4"/>
    <p:sldId id="325" r:id="rId5"/>
    <p:sldId id="321" r:id="rId6"/>
    <p:sldId id="322" r:id="rId7"/>
    <p:sldId id="323" r:id="rId8"/>
    <p:sldId id="324" r:id="rId9"/>
    <p:sldId id="326" r:id="rId10"/>
    <p:sldId id="327" r:id="rId11"/>
    <p:sldId id="328" r:id="rId12"/>
    <p:sldId id="329" r:id="rId13"/>
    <p:sldId id="330" r:id="rId14"/>
    <p:sldId id="331" r:id="rId15"/>
    <p:sldId id="333" r:id="rId16"/>
    <p:sldId id="307" r:id="rId17"/>
    <p:sldId id="308" r:id="rId18"/>
    <p:sldId id="309" r:id="rId19"/>
    <p:sldId id="310" r:id="rId20"/>
    <p:sldId id="311" r:id="rId21"/>
    <p:sldId id="312" r:id="rId22"/>
    <p:sldId id="313" r:id="rId23"/>
    <p:sldId id="314" r:id="rId24"/>
    <p:sldId id="315" r:id="rId25"/>
    <p:sldId id="317" r:id="rId26"/>
    <p:sldId id="31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D5155"/>
    <a:srgbClr val="00401E"/>
    <a:srgbClr val="3B776E"/>
    <a:srgbClr val="336C68"/>
    <a:srgbClr val="C9C8CD"/>
    <a:srgbClr val="DCDBE2"/>
    <a:srgbClr val="CBC9CE"/>
    <a:srgbClr val="38736B"/>
    <a:srgbClr val="3D7A6E"/>
    <a:srgbClr val="9B9A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édio 2 - Destaqu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édio 2 - Destaqu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21"/>
    <p:restoredTop sz="95714"/>
  </p:normalViewPr>
  <p:slideViewPr>
    <p:cSldViewPr snapToGrid="0" snapToObjects="1">
      <p:cViewPr varScale="1">
        <p:scale>
          <a:sx n="122" d="100"/>
          <a:sy n="122" d="100"/>
        </p:scale>
        <p:origin x="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ís Paulo Peixoto Santos" userId="1bcb44e7-5d82-436c-b2eb-8036fed75eb8" providerId="ADAL" clId="{7B4AF5C4-35D1-5B41-A011-CB75255A8F82}"/>
    <pc:docChg chg="modSld">
      <pc:chgData name="Luís Paulo Peixoto Santos" userId="1bcb44e7-5d82-436c-b2eb-8036fed75eb8" providerId="ADAL" clId="{7B4AF5C4-35D1-5B41-A011-CB75255A8F82}" dt="2024-04-26T15:37:52.021" v="0" actId="20577"/>
      <pc:docMkLst>
        <pc:docMk/>
      </pc:docMkLst>
      <pc:sldChg chg="modSp mod">
        <pc:chgData name="Luís Paulo Peixoto Santos" userId="1bcb44e7-5d82-436c-b2eb-8036fed75eb8" providerId="ADAL" clId="{7B4AF5C4-35D1-5B41-A011-CB75255A8F82}" dt="2024-04-26T15:37:52.021" v="0" actId="20577"/>
        <pc:sldMkLst>
          <pc:docMk/>
          <pc:sldMk cId="503480747" sldId="256"/>
        </pc:sldMkLst>
        <pc:spChg chg="mod">
          <ac:chgData name="Luís Paulo Peixoto Santos" userId="1bcb44e7-5d82-436c-b2eb-8036fed75eb8" providerId="ADAL" clId="{7B4AF5C4-35D1-5B41-A011-CB75255A8F82}" dt="2024-04-26T15:37:52.021" v="0" actId="20577"/>
          <ac:spMkLst>
            <pc:docMk/>
            <pc:sldMk cId="503480747" sldId="256"/>
            <ac:spMk id="2" creationId="{70AD163B-4827-FB49-8AAA-498C7B51C5AD}"/>
          </ac:spMkLst>
        </pc:spChg>
      </pc:sldChg>
    </pc:docChg>
  </pc:docChgLst>
  <pc:docChgLst>
    <pc:chgData name="Luís Paulo Peixoto Santos" userId="1bcb44e7-5d82-436c-b2eb-8036fed75eb8" providerId="ADAL" clId="{8896739E-622A-F547-8B5E-EA57F094DD6E}"/>
    <pc:docChg chg="undo custSel addSld delSld modSld sldOrd">
      <pc:chgData name="Luís Paulo Peixoto Santos" userId="1bcb44e7-5d82-436c-b2eb-8036fed75eb8" providerId="ADAL" clId="{8896739E-622A-F547-8B5E-EA57F094DD6E}" dt="2023-05-10T17:40:07.115" v="5872" actId="16959"/>
      <pc:docMkLst>
        <pc:docMk/>
      </pc:docMkLst>
      <pc:sldChg chg="modSp mod">
        <pc:chgData name="Luís Paulo Peixoto Santos" userId="1bcb44e7-5d82-436c-b2eb-8036fed75eb8" providerId="ADAL" clId="{8896739E-622A-F547-8B5E-EA57F094DD6E}" dt="2023-05-05T08:49:34.335" v="34" actId="20577"/>
        <pc:sldMkLst>
          <pc:docMk/>
          <pc:sldMk cId="503480747" sldId="256"/>
        </pc:sldMkLst>
        <pc:spChg chg="mod">
          <ac:chgData name="Luís Paulo Peixoto Santos" userId="1bcb44e7-5d82-436c-b2eb-8036fed75eb8" providerId="ADAL" clId="{8896739E-622A-F547-8B5E-EA57F094DD6E}" dt="2023-05-05T08:49:34.335" v="34" actId="20577"/>
          <ac:spMkLst>
            <pc:docMk/>
            <pc:sldMk cId="503480747" sldId="256"/>
            <ac:spMk id="2" creationId="{70AD163B-4827-FB49-8AAA-498C7B51C5AD}"/>
          </ac:spMkLst>
        </pc:spChg>
      </pc:sldChg>
      <pc:sldChg chg="addSp modSp mod modAnim">
        <pc:chgData name="Luís Paulo Peixoto Santos" userId="1bcb44e7-5d82-436c-b2eb-8036fed75eb8" providerId="ADAL" clId="{8896739E-622A-F547-8B5E-EA57F094DD6E}" dt="2023-05-08T10:18:07.338" v="5537"/>
        <pc:sldMkLst>
          <pc:docMk/>
          <pc:sldMk cId="4169022938" sldId="307"/>
        </pc:sldMkLst>
        <pc:spChg chg="mod">
          <ac:chgData name="Luís Paulo Peixoto Santos" userId="1bcb44e7-5d82-436c-b2eb-8036fed75eb8" providerId="ADAL" clId="{8896739E-622A-F547-8B5E-EA57F094DD6E}" dt="2023-05-08T10:16:35.469" v="5521" actId="14100"/>
          <ac:spMkLst>
            <pc:docMk/>
            <pc:sldMk cId="4169022938" sldId="307"/>
            <ac:spMk id="3" creationId="{0755BB78-BABC-A57C-D517-1A30963BA710}"/>
          </ac:spMkLst>
        </pc:spChg>
        <pc:spChg chg="mod">
          <ac:chgData name="Luís Paulo Peixoto Santos" userId="1bcb44e7-5d82-436c-b2eb-8036fed75eb8" providerId="ADAL" clId="{8896739E-622A-F547-8B5E-EA57F094DD6E}" dt="2023-05-07T21:27:08.328" v="5425" actId="20577"/>
          <ac:spMkLst>
            <pc:docMk/>
            <pc:sldMk cId="4169022938" sldId="307"/>
            <ac:spMk id="12" creationId="{78288371-9E6D-FE5A-2614-2A30FCEDAD4D}"/>
          </ac:spMkLst>
        </pc:spChg>
        <pc:spChg chg="mod">
          <ac:chgData name="Luís Paulo Peixoto Santos" userId="1bcb44e7-5d82-436c-b2eb-8036fed75eb8" providerId="ADAL" clId="{8896739E-622A-F547-8B5E-EA57F094DD6E}" dt="2023-05-07T21:26:53.787" v="5423"/>
          <ac:spMkLst>
            <pc:docMk/>
            <pc:sldMk cId="4169022938" sldId="307"/>
            <ac:spMk id="14" creationId="{73785796-CFBE-A65D-869A-B16AA393AAC5}"/>
          </ac:spMkLst>
        </pc:spChg>
        <pc:spChg chg="mod">
          <ac:chgData name="Luís Paulo Peixoto Santos" userId="1bcb44e7-5d82-436c-b2eb-8036fed75eb8" providerId="ADAL" clId="{8896739E-622A-F547-8B5E-EA57F094DD6E}" dt="2023-05-08T10:16:39.605" v="5522" actId="1076"/>
          <ac:spMkLst>
            <pc:docMk/>
            <pc:sldMk cId="4169022938" sldId="307"/>
            <ac:spMk id="32" creationId="{6E297FB4-BC62-B4BB-91DC-C5ED51C03370}"/>
          </ac:spMkLst>
        </pc:spChg>
        <pc:spChg chg="add mod">
          <ac:chgData name="Luís Paulo Peixoto Santos" userId="1bcb44e7-5d82-436c-b2eb-8036fed75eb8" providerId="ADAL" clId="{8896739E-622A-F547-8B5E-EA57F094DD6E}" dt="2023-05-08T10:17:10.999" v="5535" actId="1036"/>
          <ac:spMkLst>
            <pc:docMk/>
            <pc:sldMk cId="4169022938" sldId="307"/>
            <ac:spMk id="37" creationId="{BAFB7BDB-9A26-FB45-9688-D774CB997358}"/>
          </ac:spMkLst>
        </pc:spChg>
        <pc:grpChg chg="mod">
          <ac:chgData name="Luís Paulo Peixoto Santos" userId="1bcb44e7-5d82-436c-b2eb-8036fed75eb8" providerId="ADAL" clId="{8896739E-622A-F547-8B5E-EA57F094DD6E}" dt="2023-05-08T10:17:10.999" v="5535" actId="1036"/>
          <ac:grpSpMkLst>
            <pc:docMk/>
            <pc:sldMk cId="4169022938" sldId="307"/>
            <ac:grpSpMk id="35" creationId="{DDD4AF9A-D2BB-55A9-4951-3B01C66AFFBC}"/>
          </ac:grpSpMkLst>
        </pc:grpChg>
      </pc:sldChg>
      <pc:sldChg chg="modSp mod modAnim">
        <pc:chgData name="Luís Paulo Peixoto Santos" userId="1bcb44e7-5d82-436c-b2eb-8036fed75eb8" providerId="ADAL" clId="{8896739E-622A-F547-8B5E-EA57F094DD6E}" dt="2023-05-08T10:19:37.560" v="5566" actId="113"/>
        <pc:sldMkLst>
          <pc:docMk/>
          <pc:sldMk cId="1200235570" sldId="308"/>
        </pc:sldMkLst>
        <pc:spChg chg="mod">
          <ac:chgData name="Luís Paulo Peixoto Santos" userId="1bcb44e7-5d82-436c-b2eb-8036fed75eb8" providerId="ADAL" clId="{8896739E-622A-F547-8B5E-EA57F094DD6E}" dt="2023-05-08T10:19:37.560" v="5566" actId="113"/>
          <ac:spMkLst>
            <pc:docMk/>
            <pc:sldMk cId="1200235570" sldId="308"/>
            <ac:spMk id="3" creationId="{77EBCCCA-46A3-BC2D-8A5E-13D4C6E7ACD7}"/>
          </ac:spMkLst>
        </pc:spChg>
      </pc:sldChg>
      <pc:sldChg chg="addSp delSp modSp mod modAnim">
        <pc:chgData name="Luís Paulo Peixoto Santos" userId="1bcb44e7-5d82-436c-b2eb-8036fed75eb8" providerId="ADAL" clId="{8896739E-622A-F547-8B5E-EA57F094DD6E}" dt="2023-05-08T15:07:16.612" v="5689" actId="27636"/>
        <pc:sldMkLst>
          <pc:docMk/>
          <pc:sldMk cId="3436925718" sldId="310"/>
        </pc:sldMkLst>
        <pc:spChg chg="mod">
          <ac:chgData name="Luís Paulo Peixoto Santos" userId="1bcb44e7-5d82-436c-b2eb-8036fed75eb8" providerId="ADAL" clId="{8896739E-622A-F547-8B5E-EA57F094DD6E}" dt="2023-05-08T15:07:16.612" v="5689" actId="27636"/>
          <ac:spMkLst>
            <pc:docMk/>
            <pc:sldMk cId="3436925718" sldId="310"/>
            <ac:spMk id="3" creationId="{5F5B22D7-79EC-502F-8D14-97B55C14DC4D}"/>
          </ac:spMkLst>
        </pc:spChg>
        <pc:spChg chg="mod topLvl">
          <ac:chgData name="Luís Paulo Peixoto Santos" userId="1bcb44e7-5d82-436c-b2eb-8036fed75eb8" providerId="ADAL" clId="{8896739E-622A-F547-8B5E-EA57F094DD6E}" dt="2023-05-08T10:44:09.617" v="5568" actId="165"/>
          <ac:spMkLst>
            <pc:docMk/>
            <pc:sldMk cId="3436925718" sldId="310"/>
            <ac:spMk id="6" creationId="{9011259B-CA47-2514-ECA5-ACDD238E39E6}"/>
          </ac:spMkLst>
        </pc:spChg>
        <pc:spChg chg="mod topLvl">
          <ac:chgData name="Luís Paulo Peixoto Santos" userId="1bcb44e7-5d82-436c-b2eb-8036fed75eb8" providerId="ADAL" clId="{8896739E-622A-F547-8B5E-EA57F094DD6E}" dt="2023-05-08T10:44:09.617" v="5568" actId="165"/>
          <ac:spMkLst>
            <pc:docMk/>
            <pc:sldMk cId="3436925718" sldId="310"/>
            <ac:spMk id="8" creationId="{E4AFC43F-24DA-25C5-AD7E-9BA7B2B2BBCC}"/>
          </ac:spMkLst>
        </pc:spChg>
        <pc:spChg chg="del mod topLvl">
          <ac:chgData name="Luís Paulo Peixoto Santos" userId="1bcb44e7-5d82-436c-b2eb-8036fed75eb8" providerId="ADAL" clId="{8896739E-622A-F547-8B5E-EA57F094DD6E}" dt="2023-05-08T10:44:25.488" v="5570" actId="478"/>
          <ac:spMkLst>
            <pc:docMk/>
            <pc:sldMk cId="3436925718" sldId="310"/>
            <ac:spMk id="12" creationId="{A559123F-8643-6BC6-9FEB-0991B4CE142B}"/>
          </ac:spMkLst>
        </pc:spChg>
        <pc:spChg chg="del mod topLvl">
          <ac:chgData name="Luís Paulo Peixoto Santos" userId="1bcb44e7-5d82-436c-b2eb-8036fed75eb8" providerId="ADAL" clId="{8896739E-622A-F547-8B5E-EA57F094DD6E}" dt="2023-05-08T10:44:25.488" v="5570" actId="478"/>
          <ac:spMkLst>
            <pc:docMk/>
            <pc:sldMk cId="3436925718" sldId="310"/>
            <ac:spMk id="13" creationId="{9573CC30-74F8-2DB2-F0C4-8846E17E6A23}"/>
          </ac:spMkLst>
        </pc:spChg>
        <pc:spChg chg="mod">
          <ac:chgData name="Luís Paulo Peixoto Santos" userId="1bcb44e7-5d82-436c-b2eb-8036fed75eb8" providerId="ADAL" clId="{8896739E-622A-F547-8B5E-EA57F094DD6E}" dt="2023-05-08T10:44:09.617" v="5568" actId="165"/>
          <ac:spMkLst>
            <pc:docMk/>
            <pc:sldMk cId="3436925718" sldId="310"/>
            <ac:spMk id="14" creationId="{1F22499D-0AB0-1644-ABDC-C0562E01AD85}"/>
          </ac:spMkLst>
        </pc:spChg>
        <pc:spChg chg="mod">
          <ac:chgData name="Luís Paulo Peixoto Santos" userId="1bcb44e7-5d82-436c-b2eb-8036fed75eb8" providerId="ADAL" clId="{8896739E-622A-F547-8B5E-EA57F094DD6E}" dt="2023-05-08T10:44:09.617" v="5568" actId="165"/>
          <ac:spMkLst>
            <pc:docMk/>
            <pc:sldMk cId="3436925718" sldId="310"/>
            <ac:spMk id="15" creationId="{356EC9B2-F4C6-D794-0A6D-CDAEA04AB549}"/>
          </ac:spMkLst>
        </pc:spChg>
        <pc:spChg chg="mod">
          <ac:chgData name="Luís Paulo Peixoto Santos" userId="1bcb44e7-5d82-436c-b2eb-8036fed75eb8" providerId="ADAL" clId="{8896739E-622A-F547-8B5E-EA57F094DD6E}" dt="2023-05-08T10:44:09.617" v="5568" actId="165"/>
          <ac:spMkLst>
            <pc:docMk/>
            <pc:sldMk cId="3436925718" sldId="310"/>
            <ac:spMk id="16" creationId="{34B6503B-486C-2536-FD3B-8C081BE067E6}"/>
          </ac:spMkLst>
        </pc:spChg>
        <pc:spChg chg="mod">
          <ac:chgData name="Luís Paulo Peixoto Santos" userId="1bcb44e7-5d82-436c-b2eb-8036fed75eb8" providerId="ADAL" clId="{8896739E-622A-F547-8B5E-EA57F094DD6E}" dt="2023-05-08T10:44:09.617" v="5568" actId="165"/>
          <ac:spMkLst>
            <pc:docMk/>
            <pc:sldMk cId="3436925718" sldId="310"/>
            <ac:spMk id="17" creationId="{E22A0DF2-6BF6-0EE9-2736-4163EE34B085}"/>
          </ac:spMkLst>
        </pc:spChg>
        <pc:spChg chg="mod">
          <ac:chgData name="Luís Paulo Peixoto Santos" userId="1bcb44e7-5d82-436c-b2eb-8036fed75eb8" providerId="ADAL" clId="{8896739E-622A-F547-8B5E-EA57F094DD6E}" dt="2023-05-08T10:44:09.617" v="5568" actId="165"/>
          <ac:spMkLst>
            <pc:docMk/>
            <pc:sldMk cId="3436925718" sldId="310"/>
            <ac:spMk id="18" creationId="{9BE9E083-155A-FFCA-40BD-FD9F29D13867}"/>
          </ac:spMkLst>
        </pc:spChg>
        <pc:spChg chg="mod">
          <ac:chgData name="Luís Paulo Peixoto Santos" userId="1bcb44e7-5d82-436c-b2eb-8036fed75eb8" providerId="ADAL" clId="{8896739E-622A-F547-8B5E-EA57F094DD6E}" dt="2023-05-08T10:44:09.617" v="5568" actId="165"/>
          <ac:spMkLst>
            <pc:docMk/>
            <pc:sldMk cId="3436925718" sldId="310"/>
            <ac:spMk id="19" creationId="{FB55CC24-CD36-E32A-8E68-8A8D419250B5}"/>
          </ac:spMkLst>
        </pc:spChg>
        <pc:spChg chg="del mod topLvl">
          <ac:chgData name="Luís Paulo Peixoto Santos" userId="1bcb44e7-5d82-436c-b2eb-8036fed75eb8" providerId="ADAL" clId="{8896739E-622A-F547-8B5E-EA57F094DD6E}" dt="2023-05-08T10:44:15.667" v="5569" actId="478"/>
          <ac:spMkLst>
            <pc:docMk/>
            <pc:sldMk cId="3436925718" sldId="310"/>
            <ac:spMk id="23" creationId="{B1C176FE-370A-4494-7CE5-FAA7A120E5D6}"/>
          </ac:spMkLst>
        </pc:spChg>
        <pc:spChg chg="mod topLvl">
          <ac:chgData name="Luís Paulo Peixoto Santos" userId="1bcb44e7-5d82-436c-b2eb-8036fed75eb8" providerId="ADAL" clId="{8896739E-622A-F547-8B5E-EA57F094DD6E}" dt="2023-05-08T10:44:57.073" v="5576" actId="14100"/>
          <ac:spMkLst>
            <pc:docMk/>
            <pc:sldMk cId="3436925718" sldId="310"/>
            <ac:spMk id="24" creationId="{7BC4F17A-4BCF-77F9-F75F-FA54F8D172DE}"/>
          </ac:spMkLst>
        </pc:spChg>
        <pc:spChg chg="mod topLvl">
          <ac:chgData name="Luís Paulo Peixoto Santos" userId="1bcb44e7-5d82-436c-b2eb-8036fed75eb8" providerId="ADAL" clId="{8896739E-622A-F547-8B5E-EA57F094DD6E}" dt="2023-05-08T10:45:01.594" v="5577" actId="1076"/>
          <ac:spMkLst>
            <pc:docMk/>
            <pc:sldMk cId="3436925718" sldId="310"/>
            <ac:spMk id="25" creationId="{861891BB-2FDD-667D-F51F-B73B627E9C20}"/>
          </ac:spMkLst>
        </pc:spChg>
        <pc:grpChg chg="mod topLvl">
          <ac:chgData name="Luís Paulo Peixoto Santos" userId="1bcb44e7-5d82-436c-b2eb-8036fed75eb8" providerId="ADAL" clId="{8896739E-622A-F547-8B5E-EA57F094DD6E}" dt="2023-05-08T10:44:09.617" v="5568" actId="165"/>
          <ac:grpSpMkLst>
            <pc:docMk/>
            <pc:sldMk cId="3436925718" sldId="310"/>
            <ac:grpSpMk id="10" creationId="{CC00A036-9A32-2876-7060-E17B56CFEA20}"/>
          </ac:grpSpMkLst>
        </pc:grpChg>
        <pc:grpChg chg="del mod topLvl">
          <ac:chgData name="Luís Paulo Peixoto Santos" userId="1bcb44e7-5d82-436c-b2eb-8036fed75eb8" providerId="ADAL" clId="{8896739E-622A-F547-8B5E-EA57F094DD6E}" dt="2023-05-08T10:44:25.488" v="5570" actId="478"/>
          <ac:grpSpMkLst>
            <pc:docMk/>
            <pc:sldMk cId="3436925718" sldId="310"/>
            <ac:grpSpMk id="11" creationId="{FA9DA6A1-763B-20BD-D85B-E4C8BDBD4608}"/>
          </ac:grpSpMkLst>
        </pc:grpChg>
        <pc:grpChg chg="del">
          <ac:chgData name="Luís Paulo Peixoto Santos" userId="1bcb44e7-5d82-436c-b2eb-8036fed75eb8" providerId="ADAL" clId="{8896739E-622A-F547-8B5E-EA57F094DD6E}" dt="2023-05-08T10:44:09.617" v="5568" actId="165"/>
          <ac:grpSpMkLst>
            <pc:docMk/>
            <pc:sldMk cId="3436925718" sldId="310"/>
            <ac:grpSpMk id="27" creationId="{85D8CE53-AF6D-65E1-D8AD-CE649F47471F}"/>
          </ac:grpSpMkLst>
        </pc:grpChg>
        <pc:picChg chg="add mod">
          <ac:chgData name="Luís Paulo Peixoto Santos" userId="1bcb44e7-5d82-436c-b2eb-8036fed75eb8" providerId="ADAL" clId="{8896739E-622A-F547-8B5E-EA57F094DD6E}" dt="2023-05-08T10:44:41.567" v="5572" actId="14100"/>
          <ac:picMkLst>
            <pc:docMk/>
            <pc:sldMk cId="3436925718" sldId="310"/>
            <ac:picMk id="5" creationId="{6E9EA970-23DA-9F9F-B9A7-D776DBB48241}"/>
          </ac:picMkLst>
        </pc:picChg>
        <pc:cxnChg chg="del mod topLvl">
          <ac:chgData name="Luís Paulo Peixoto Santos" userId="1bcb44e7-5d82-436c-b2eb-8036fed75eb8" providerId="ADAL" clId="{8896739E-622A-F547-8B5E-EA57F094DD6E}" dt="2023-05-08T10:44:25.488" v="5570" actId="478"/>
          <ac:cxnSpMkLst>
            <pc:docMk/>
            <pc:sldMk cId="3436925718" sldId="310"/>
            <ac:cxnSpMk id="7" creationId="{A162F945-762E-A46D-D8C1-759FAEA6CEF8}"/>
          </ac:cxnSpMkLst>
        </pc:cxnChg>
        <pc:cxnChg chg="del mod topLvl">
          <ac:chgData name="Luís Paulo Peixoto Santos" userId="1bcb44e7-5d82-436c-b2eb-8036fed75eb8" providerId="ADAL" clId="{8896739E-622A-F547-8B5E-EA57F094DD6E}" dt="2023-05-08T10:44:25.488" v="5570" actId="478"/>
          <ac:cxnSpMkLst>
            <pc:docMk/>
            <pc:sldMk cId="3436925718" sldId="310"/>
            <ac:cxnSpMk id="9" creationId="{032CBD1E-51CA-7906-A865-E2FC439EC854}"/>
          </ac:cxnSpMkLst>
        </pc:cxnChg>
      </pc:sldChg>
      <pc:sldChg chg="addSp delSp modSp mod modAnim">
        <pc:chgData name="Luís Paulo Peixoto Santos" userId="1bcb44e7-5d82-436c-b2eb-8036fed75eb8" providerId="ADAL" clId="{8896739E-622A-F547-8B5E-EA57F094DD6E}" dt="2023-05-08T10:50:09.026" v="5614"/>
        <pc:sldMkLst>
          <pc:docMk/>
          <pc:sldMk cId="3611723493" sldId="311"/>
        </pc:sldMkLst>
        <pc:spChg chg="mod topLvl">
          <ac:chgData name="Luís Paulo Peixoto Santos" userId="1bcb44e7-5d82-436c-b2eb-8036fed75eb8" providerId="ADAL" clId="{8896739E-622A-F547-8B5E-EA57F094DD6E}" dt="2023-05-08T10:49:53.330" v="5612" actId="164"/>
          <ac:spMkLst>
            <pc:docMk/>
            <pc:sldMk cId="3611723493" sldId="311"/>
            <ac:spMk id="6" creationId="{DCCB0E30-30B2-8AFB-B375-24A1526256CC}"/>
          </ac:spMkLst>
        </pc:spChg>
        <pc:spChg chg="mod topLvl">
          <ac:chgData name="Luís Paulo Peixoto Santos" userId="1bcb44e7-5d82-436c-b2eb-8036fed75eb8" providerId="ADAL" clId="{8896739E-622A-F547-8B5E-EA57F094DD6E}" dt="2023-05-08T10:49:53.330" v="5612" actId="164"/>
          <ac:spMkLst>
            <pc:docMk/>
            <pc:sldMk cId="3611723493" sldId="311"/>
            <ac:spMk id="8" creationId="{8C7AE636-75FA-9578-A96F-5A33B5DD2445}"/>
          </ac:spMkLst>
        </pc:spChg>
        <pc:spChg chg="del mod topLvl">
          <ac:chgData name="Luís Paulo Peixoto Santos" userId="1bcb44e7-5d82-436c-b2eb-8036fed75eb8" providerId="ADAL" clId="{8896739E-622A-F547-8B5E-EA57F094DD6E}" dt="2023-05-08T10:49:07.577" v="5596" actId="478"/>
          <ac:spMkLst>
            <pc:docMk/>
            <pc:sldMk cId="3611723493" sldId="311"/>
            <ac:spMk id="12" creationId="{64881E40-E27B-DBCA-D3BF-C20B5F1434D4}"/>
          </ac:spMkLst>
        </pc:spChg>
        <pc:spChg chg="del mod topLvl">
          <ac:chgData name="Luís Paulo Peixoto Santos" userId="1bcb44e7-5d82-436c-b2eb-8036fed75eb8" providerId="ADAL" clId="{8896739E-622A-F547-8B5E-EA57F094DD6E}" dt="2023-05-08T10:49:07.577" v="5596" actId="478"/>
          <ac:spMkLst>
            <pc:docMk/>
            <pc:sldMk cId="3611723493" sldId="311"/>
            <ac:spMk id="13" creationId="{8ADE531D-06B2-1757-3A9F-76AE6D322CFB}"/>
          </ac:spMkLst>
        </pc:spChg>
        <pc:spChg chg="del mod topLvl">
          <ac:chgData name="Luís Paulo Peixoto Santos" userId="1bcb44e7-5d82-436c-b2eb-8036fed75eb8" providerId="ADAL" clId="{8896739E-622A-F547-8B5E-EA57F094DD6E}" dt="2023-05-08T10:49:07.577" v="5596" actId="478"/>
          <ac:spMkLst>
            <pc:docMk/>
            <pc:sldMk cId="3611723493" sldId="311"/>
            <ac:spMk id="14" creationId="{6859A524-FEC3-A598-0CB1-5910CB45E956}"/>
          </ac:spMkLst>
        </pc:spChg>
        <pc:spChg chg="mod topLvl">
          <ac:chgData name="Luís Paulo Peixoto Santos" userId="1bcb44e7-5d82-436c-b2eb-8036fed75eb8" providerId="ADAL" clId="{8896739E-622A-F547-8B5E-EA57F094DD6E}" dt="2023-05-08T10:49:53.330" v="5612" actId="164"/>
          <ac:spMkLst>
            <pc:docMk/>
            <pc:sldMk cId="3611723493" sldId="311"/>
            <ac:spMk id="15" creationId="{6D6FA1B3-302B-B6FF-F2E7-4539D8820BEB}"/>
          </ac:spMkLst>
        </pc:spChg>
        <pc:spChg chg="mod topLvl">
          <ac:chgData name="Luís Paulo Peixoto Santos" userId="1bcb44e7-5d82-436c-b2eb-8036fed75eb8" providerId="ADAL" clId="{8896739E-622A-F547-8B5E-EA57F094DD6E}" dt="2023-05-08T10:49:53.330" v="5612" actId="164"/>
          <ac:spMkLst>
            <pc:docMk/>
            <pc:sldMk cId="3611723493" sldId="311"/>
            <ac:spMk id="16" creationId="{00AE5DAE-65F8-28F0-8290-60A7E8AD41E4}"/>
          </ac:spMkLst>
        </pc:spChg>
        <pc:spChg chg="mod">
          <ac:chgData name="Luís Paulo Peixoto Santos" userId="1bcb44e7-5d82-436c-b2eb-8036fed75eb8" providerId="ADAL" clId="{8896739E-622A-F547-8B5E-EA57F094DD6E}" dt="2023-05-08T10:49:00.204" v="5595" actId="165"/>
          <ac:spMkLst>
            <pc:docMk/>
            <pc:sldMk cId="3611723493" sldId="311"/>
            <ac:spMk id="17" creationId="{4004A4E9-0E46-F7F3-DFDA-3103D3A93318}"/>
          </ac:spMkLst>
        </pc:spChg>
        <pc:spChg chg="mod">
          <ac:chgData name="Luís Paulo Peixoto Santos" userId="1bcb44e7-5d82-436c-b2eb-8036fed75eb8" providerId="ADAL" clId="{8896739E-622A-F547-8B5E-EA57F094DD6E}" dt="2023-05-08T10:49:00.204" v="5595" actId="165"/>
          <ac:spMkLst>
            <pc:docMk/>
            <pc:sldMk cId="3611723493" sldId="311"/>
            <ac:spMk id="18" creationId="{5306C41A-43DB-9B26-C360-07DBABF38845}"/>
          </ac:spMkLst>
        </pc:spChg>
        <pc:spChg chg="mod">
          <ac:chgData name="Luís Paulo Peixoto Santos" userId="1bcb44e7-5d82-436c-b2eb-8036fed75eb8" providerId="ADAL" clId="{8896739E-622A-F547-8B5E-EA57F094DD6E}" dt="2023-05-08T10:49:00.204" v="5595" actId="165"/>
          <ac:spMkLst>
            <pc:docMk/>
            <pc:sldMk cId="3611723493" sldId="311"/>
            <ac:spMk id="19" creationId="{B666D83F-F4E6-7DB7-3AC1-07764F9C5BA9}"/>
          </ac:spMkLst>
        </pc:spChg>
        <pc:spChg chg="mod">
          <ac:chgData name="Luís Paulo Peixoto Santos" userId="1bcb44e7-5d82-436c-b2eb-8036fed75eb8" providerId="ADAL" clId="{8896739E-622A-F547-8B5E-EA57F094DD6E}" dt="2023-05-08T10:49:00.204" v="5595" actId="165"/>
          <ac:spMkLst>
            <pc:docMk/>
            <pc:sldMk cId="3611723493" sldId="311"/>
            <ac:spMk id="20" creationId="{857F346F-9ECA-80B1-EA3D-320889DB89C7}"/>
          </ac:spMkLst>
        </pc:spChg>
        <pc:spChg chg="mod">
          <ac:chgData name="Luís Paulo Peixoto Santos" userId="1bcb44e7-5d82-436c-b2eb-8036fed75eb8" providerId="ADAL" clId="{8896739E-622A-F547-8B5E-EA57F094DD6E}" dt="2023-05-08T10:49:00.204" v="5595" actId="165"/>
          <ac:spMkLst>
            <pc:docMk/>
            <pc:sldMk cId="3611723493" sldId="311"/>
            <ac:spMk id="21" creationId="{060E60B9-EB7B-C2D5-40E9-1B766A1EA355}"/>
          </ac:spMkLst>
        </pc:spChg>
        <pc:spChg chg="mod">
          <ac:chgData name="Luís Paulo Peixoto Santos" userId="1bcb44e7-5d82-436c-b2eb-8036fed75eb8" providerId="ADAL" clId="{8896739E-622A-F547-8B5E-EA57F094DD6E}" dt="2023-05-08T10:49:00.204" v="5595" actId="165"/>
          <ac:spMkLst>
            <pc:docMk/>
            <pc:sldMk cId="3611723493" sldId="311"/>
            <ac:spMk id="22" creationId="{E0E11EA2-92AA-422D-D35D-B821F8A1D51C}"/>
          </ac:spMkLst>
        </pc:spChg>
        <pc:spChg chg="mod">
          <ac:chgData name="Luís Paulo Peixoto Santos" userId="1bcb44e7-5d82-436c-b2eb-8036fed75eb8" providerId="ADAL" clId="{8896739E-622A-F547-8B5E-EA57F094DD6E}" dt="2023-05-08T10:49:00.204" v="5595" actId="165"/>
          <ac:spMkLst>
            <pc:docMk/>
            <pc:sldMk cId="3611723493" sldId="311"/>
            <ac:spMk id="28" creationId="{9646235D-5A75-3EF5-5D69-8FE9C10A2441}"/>
          </ac:spMkLst>
        </pc:spChg>
        <pc:spChg chg="mod">
          <ac:chgData name="Luís Paulo Peixoto Santos" userId="1bcb44e7-5d82-436c-b2eb-8036fed75eb8" providerId="ADAL" clId="{8896739E-622A-F547-8B5E-EA57F094DD6E}" dt="2023-05-08T10:49:00.204" v="5595" actId="165"/>
          <ac:spMkLst>
            <pc:docMk/>
            <pc:sldMk cId="3611723493" sldId="311"/>
            <ac:spMk id="29" creationId="{DF4A2337-9C60-7A4F-E9AB-68076C54B113}"/>
          </ac:spMkLst>
        </pc:spChg>
        <pc:spChg chg="mod">
          <ac:chgData name="Luís Paulo Peixoto Santos" userId="1bcb44e7-5d82-436c-b2eb-8036fed75eb8" providerId="ADAL" clId="{8896739E-622A-F547-8B5E-EA57F094DD6E}" dt="2023-05-08T10:49:00.204" v="5595" actId="165"/>
          <ac:spMkLst>
            <pc:docMk/>
            <pc:sldMk cId="3611723493" sldId="311"/>
            <ac:spMk id="30" creationId="{85129338-31E5-2D82-F29E-44100F8A1FBE}"/>
          </ac:spMkLst>
        </pc:spChg>
        <pc:spChg chg="del mod topLvl">
          <ac:chgData name="Luís Paulo Peixoto Santos" userId="1bcb44e7-5d82-436c-b2eb-8036fed75eb8" providerId="ADAL" clId="{8896739E-622A-F547-8B5E-EA57F094DD6E}" dt="2023-05-08T10:49:07.577" v="5596" actId="478"/>
          <ac:spMkLst>
            <pc:docMk/>
            <pc:sldMk cId="3611723493" sldId="311"/>
            <ac:spMk id="31" creationId="{C0A9C983-EF48-EF4C-1C1C-DBC5FFF1BFC3}"/>
          </ac:spMkLst>
        </pc:spChg>
        <pc:spChg chg="del mod topLvl">
          <ac:chgData name="Luís Paulo Peixoto Santos" userId="1bcb44e7-5d82-436c-b2eb-8036fed75eb8" providerId="ADAL" clId="{8896739E-622A-F547-8B5E-EA57F094DD6E}" dt="2023-05-08T10:49:07.577" v="5596" actId="478"/>
          <ac:spMkLst>
            <pc:docMk/>
            <pc:sldMk cId="3611723493" sldId="311"/>
            <ac:spMk id="32" creationId="{EE897918-DF3E-B33F-3C9A-FDEDF8D7EF3F}"/>
          </ac:spMkLst>
        </pc:spChg>
        <pc:spChg chg="del mod topLvl">
          <ac:chgData name="Luís Paulo Peixoto Santos" userId="1bcb44e7-5d82-436c-b2eb-8036fed75eb8" providerId="ADAL" clId="{8896739E-622A-F547-8B5E-EA57F094DD6E}" dt="2023-05-08T10:49:07.577" v="5596" actId="478"/>
          <ac:spMkLst>
            <pc:docMk/>
            <pc:sldMk cId="3611723493" sldId="311"/>
            <ac:spMk id="33" creationId="{313101C6-CEAF-6B38-640F-31245C48038A}"/>
          </ac:spMkLst>
        </pc:spChg>
        <pc:grpChg chg="mod topLvl">
          <ac:chgData name="Luís Paulo Peixoto Santos" userId="1bcb44e7-5d82-436c-b2eb-8036fed75eb8" providerId="ADAL" clId="{8896739E-622A-F547-8B5E-EA57F094DD6E}" dt="2023-05-08T10:49:53.330" v="5612" actId="164"/>
          <ac:grpSpMkLst>
            <pc:docMk/>
            <pc:sldMk cId="3611723493" sldId="311"/>
            <ac:grpSpMk id="10" creationId="{BBDB25E7-344C-4076-2660-F080ED5B1F35}"/>
          </ac:grpSpMkLst>
        </pc:grpChg>
        <pc:grpChg chg="del mod topLvl">
          <ac:chgData name="Luís Paulo Peixoto Santos" userId="1bcb44e7-5d82-436c-b2eb-8036fed75eb8" providerId="ADAL" clId="{8896739E-622A-F547-8B5E-EA57F094DD6E}" dt="2023-05-08T10:49:07.577" v="5596" actId="478"/>
          <ac:grpSpMkLst>
            <pc:docMk/>
            <pc:sldMk cId="3611723493" sldId="311"/>
            <ac:grpSpMk id="11" creationId="{1856856B-B420-D966-C234-60B144CA6ECB}"/>
          </ac:grpSpMkLst>
        </pc:grpChg>
        <pc:grpChg chg="add mod">
          <ac:chgData name="Luís Paulo Peixoto Santos" userId="1bcb44e7-5d82-436c-b2eb-8036fed75eb8" providerId="ADAL" clId="{8896739E-622A-F547-8B5E-EA57F094DD6E}" dt="2023-05-08T10:49:53.330" v="5612" actId="164"/>
          <ac:grpSpMkLst>
            <pc:docMk/>
            <pc:sldMk cId="3611723493" sldId="311"/>
            <ac:grpSpMk id="23" creationId="{D8DE3F20-1FF9-E641-A0A1-D45DEA02034D}"/>
          </ac:grpSpMkLst>
        </pc:grpChg>
        <pc:grpChg chg="del mod topLvl">
          <ac:chgData name="Luís Paulo Peixoto Santos" userId="1bcb44e7-5d82-436c-b2eb-8036fed75eb8" providerId="ADAL" clId="{8896739E-622A-F547-8B5E-EA57F094DD6E}" dt="2023-05-08T10:49:07.577" v="5596" actId="478"/>
          <ac:grpSpMkLst>
            <pc:docMk/>
            <pc:sldMk cId="3611723493" sldId="311"/>
            <ac:grpSpMk id="27" creationId="{D02D84E9-6DF0-A646-1D98-75006C0DE9B8}"/>
          </ac:grpSpMkLst>
        </pc:grpChg>
        <pc:grpChg chg="del">
          <ac:chgData name="Luís Paulo Peixoto Santos" userId="1bcb44e7-5d82-436c-b2eb-8036fed75eb8" providerId="ADAL" clId="{8896739E-622A-F547-8B5E-EA57F094DD6E}" dt="2023-05-08T10:49:00.204" v="5595" actId="165"/>
          <ac:grpSpMkLst>
            <pc:docMk/>
            <pc:sldMk cId="3611723493" sldId="311"/>
            <ac:grpSpMk id="34" creationId="{CCCBC3C0-1B85-7615-F810-55B377F3C179}"/>
          </ac:grpSpMkLst>
        </pc:grpChg>
        <pc:grpChg chg="mod">
          <ac:chgData name="Luís Paulo Peixoto Santos" userId="1bcb44e7-5d82-436c-b2eb-8036fed75eb8" providerId="ADAL" clId="{8896739E-622A-F547-8B5E-EA57F094DD6E}" dt="2023-05-08T10:49:13.842" v="5599" actId="1076"/>
          <ac:grpSpMkLst>
            <pc:docMk/>
            <pc:sldMk cId="3611723493" sldId="311"/>
            <ac:grpSpMk id="107" creationId="{EAFB58F3-9532-3142-25BE-961B5CBC24C8}"/>
          </ac:grpSpMkLst>
        </pc:grpChg>
        <pc:picChg chg="add mod">
          <ac:chgData name="Luís Paulo Peixoto Santos" userId="1bcb44e7-5d82-436c-b2eb-8036fed75eb8" providerId="ADAL" clId="{8896739E-622A-F547-8B5E-EA57F094DD6E}" dt="2023-05-08T10:49:53.330" v="5612" actId="164"/>
          <ac:picMkLst>
            <pc:docMk/>
            <pc:sldMk cId="3611723493" sldId="311"/>
            <ac:picMk id="5" creationId="{0E99C31F-DD4B-3CC4-59B7-C896147A4BF9}"/>
          </ac:picMkLst>
        </pc:picChg>
        <pc:cxnChg chg="del mod topLvl">
          <ac:chgData name="Luís Paulo Peixoto Santos" userId="1bcb44e7-5d82-436c-b2eb-8036fed75eb8" providerId="ADAL" clId="{8896739E-622A-F547-8B5E-EA57F094DD6E}" dt="2023-05-08T10:49:07.577" v="5596" actId="478"/>
          <ac:cxnSpMkLst>
            <pc:docMk/>
            <pc:sldMk cId="3611723493" sldId="311"/>
            <ac:cxnSpMk id="7" creationId="{9794A59B-8560-DE7D-6B91-5D62BF0EC6E2}"/>
          </ac:cxnSpMkLst>
        </pc:cxnChg>
        <pc:cxnChg chg="del mod topLvl">
          <ac:chgData name="Luís Paulo Peixoto Santos" userId="1bcb44e7-5d82-436c-b2eb-8036fed75eb8" providerId="ADAL" clId="{8896739E-622A-F547-8B5E-EA57F094DD6E}" dt="2023-05-08T10:49:07.577" v="5596" actId="478"/>
          <ac:cxnSpMkLst>
            <pc:docMk/>
            <pc:sldMk cId="3611723493" sldId="311"/>
            <ac:cxnSpMk id="9" creationId="{324C9A25-F158-BDD3-A693-4ADBFE4225FB}"/>
          </ac:cxnSpMkLst>
        </pc:cxnChg>
      </pc:sldChg>
      <pc:sldChg chg="modSp">
        <pc:chgData name="Luís Paulo Peixoto Santos" userId="1bcb44e7-5d82-436c-b2eb-8036fed75eb8" providerId="ADAL" clId="{8896739E-622A-F547-8B5E-EA57F094DD6E}" dt="2023-05-08T15:13:22.133" v="5741" actId="20577"/>
        <pc:sldMkLst>
          <pc:docMk/>
          <pc:sldMk cId="2755764487" sldId="313"/>
        </pc:sldMkLst>
        <pc:spChg chg="mod">
          <ac:chgData name="Luís Paulo Peixoto Santos" userId="1bcb44e7-5d82-436c-b2eb-8036fed75eb8" providerId="ADAL" clId="{8896739E-622A-F547-8B5E-EA57F094DD6E}" dt="2023-05-08T15:13:22.133" v="5741" actId="20577"/>
          <ac:spMkLst>
            <pc:docMk/>
            <pc:sldMk cId="2755764487" sldId="313"/>
            <ac:spMk id="3" creationId="{49EECB93-D103-535A-B269-A2C17F38A069}"/>
          </ac:spMkLst>
        </pc:spChg>
      </pc:sldChg>
      <pc:sldChg chg="del">
        <pc:chgData name="Luís Paulo Peixoto Santos" userId="1bcb44e7-5d82-436c-b2eb-8036fed75eb8" providerId="ADAL" clId="{8896739E-622A-F547-8B5E-EA57F094DD6E}" dt="2023-05-08T10:53:49.088" v="5622" actId="2696"/>
        <pc:sldMkLst>
          <pc:docMk/>
          <pc:sldMk cId="2013014888" sldId="318"/>
        </pc:sldMkLst>
      </pc:sldChg>
      <pc:sldChg chg="modSp new del mod">
        <pc:chgData name="Luís Paulo Peixoto Santos" userId="1bcb44e7-5d82-436c-b2eb-8036fed75eb8" providerId="ADAL" clId="{8896739E-622A-F547-8B5E-EA57F094DD6E}" dt="2023-05-08T10:50:32.766" v="5615" actId="2696"/>
        <pc:sldMkLst>
          <pc:docMk/>
          <pc:sldMk cId="2557698662" sldId="319"/>
        </pc:sldMkLst>
        <pc:spChg chg="mod">
          <ac:chgData name="Luís Paulo Peixoto Santos" userId="1bcb44e7-5d82-436c-b2eb-8036fed75eb8" providerId="ADAL" clId="{8896739E-622A-F547-8B5E-EA57F094DD6E}" dt="2023-05-05T08:50:07.850" v="47" actId="20577"/>
          <ac:spMkLst>
            <pc:docMk/>
            <pc:sldMk cId="2557698662" sldId="319"/>
            <ac:spMk id="2" creationId="{5121CA14-7B37-0B66-9DE3-AF1F2B834BC9}"/>
          </ac:spMkLst>
        </pc:spChg>
        <pc:spChg chg="mod">
          <ac:chgData name="Luís Paulo Peixoto Santos" userId="1bcb44e7-5d82-436c-b2eb-8036fed75eb8" providerId="ADAL" clId="{8896739E-622A-F547-8B5E-EA57F094DD6E}" dt="2023-05-05T08:52:23.460" v="177" actId="20577"/>
          <ac:spMkLst>
            <pc:docMk/>
            <pc:sldMk cId="2557698662" sldId="319"/>
            <ac:spMk id="3" creationId="{CF182EB2-AE47-CA70-96DC-205EDFD45D74}"/>
          </ac:spMkLst>
        </pc:spChg>
      </pc:sldChg>
      <pc:sldChg chg="modSp new mod modAnim">
        <pc:chgData name="Luís Paulo Peixoto Santos" userId="1bcb44e7-5d82-436c-b2eb-8036fed75eb8" providerId="ADAL" clId="{8896739E-622A-F547-8B5E-EA57F094DD6E}" dt="2023-05-07T18:18:54.282" v="2421" actId="20577"/>
        <pc:sldMkLst>
          <pc:docMk/>
          <pc:sldMk cId="4082394340" sldId="320"/>
        </pc:sldMkLst>
        <pc:spChg chg="mod">
          <ac:chgData name="Luís Paulo Peixoto Santos" userId="1bcb44e7-5d82-436c-b2eb-8036fed75eb8" providerId="ADAL" clId="{8896739E-622A-F547-8B5E-EA57F094DD6E}" dt="2023-05-07T18:13:11.151" v="2172" actId="20577"/>
          <ac:spMkLst>
            <pc:docMk/>
            <pc:sldMk cId="4082394340" sldId="320"/>
            <ac:spMk id="2" creationId="{E0E22695-A151-2E15-5092-C7CCACF6628C}"/>
          </ac:spMkLst>
        </pc:spChg>
        <pc:spChg chg="mod">
          <ac:chgData name="Luís Paulo Peixoto Santos" userId="1bcb44e7-5d82-436c-b2eb-8036fed75eb8" providerId="ADAL" clId="{8896739E-622A-F547-8B5E-EA57F094DD6E}" dt="2023-05-07T18:18:54.282" v="2421" actId="20577"/>
          <ac:spMkLst>
            <pc:docMk/>
            <pc:sldMk cId="4082394340" sldId="320"/>
            <ac:spMk id="3" creationId="{4CB831F8-7848-3D48-5015-F2E62E11FF9B}"/>
          </ac:spMkLst>
        </pc:spChg>
      </pc:sldChg>
      <pc:sldChg chg="addSp delSp modSp new mod modAnim">
        <pc:chgData name="Luís Paulo Peixoto Santos" userId="1bcb44e7-5d82-436c-b2eb-8036fed75eb8" providerId="ADAL" clId="{8896739E-622A-F547-8B5E-EA57F094DD6E}" dt="2023-05-07T18:19:34.387" v="2431" actId="20577"/>
        <pc:sldMkLst>
          <pc:docMk/>
          <pc:sldMk cId="524668536" sldId="321"/>
        </pc:sldMkLst>
        <pc:spChg chg="mod">
          <ac:chgData name="Luís Paulo Peixoto Santos" userId="1bcb44e7-5d82-436c-b2eb-8036fed75eb8" providerId="ADAL" clId="{8896739E-622A-F547-8B5E-EA57F094DD6E}" dt="2023-05-07T18:19:34.387" v="2431" actId="20577"/>
          <ac:spMkLst>
            <pc:docMk/>
            <pc:sldMk cId="524668536" sldId="321"/>
            <ac:spMk id="2" creationId="{689DEBC8-A0FA-14B4-9F71-319B27EA0421}"/>
          </ac:spMkLst>
        </pc:spChg>
        <pc:spChg chg="add del mod">
          <ac:chgData name="Luís Paulo Peixoto Santos" userId="1bcb44e7-5d82-436c-b2eb-8036fed75eb8" providerId="ADAL" clId="{8896739E-622A-F547-8B5E-EA57F094DD6E}" dt="2023-05-05T09:42:11.993" v="1108" actId="16959"/>
          <ac:spMkLst>
            <pc:docMk/>
            <pc:sldMk cId="524668536" sldId="321"/>
            <ac:spMk id="3" creationId="{2A630174-E082-1FEC-51C2-3A0B875CFE56}"/>
          </ac:spMkLst>
        </pc:spChg>
        <pc:spChg chg="add mod">
          <ac:chgData name="Luís Paulo Peixoto Santos" userId="1bcb44e7-5d82-436c-b2eb-8036fed75eb8" providerId="ADAL" clId="{8896739E-622A-F547-8B5E-EA57F094DD6E}" dt="2023-05-05T09:40:22.050" v="1036" actId="1036"/>
          <ac:spMkLst>
            <pc:docMk/>
            <pc:sldMk cId="524668536" sldId="321"/>
            <ac:spMk id="7" creationId="{2F1C6364-4655-6AD1-20FB-BA3402F7FC95}"/>
          </ac:spMkLst>
        </pc:spChg>
        <pc:spChg chg="add mod">
          <ac:chgData name="Luís Paulo Peixoto Santos" userId="1bcb44e7-5d82-436c-b2eb-8036fed75eb8" providerId="ADAL" clId="{8896739E-622A-F547-8B5E-EA57F094DD6E}" dt="2023-05-05T09:40:22.050" v="1036" actId="1036"/>
          <ac:spMkLst>
            <pc:docMk/>
            <pc:sldMk cId="524668536" sldId="321"/>
            <ac:spMk id="8" creationId="{4F931A70-C6DC-33C2-EDFC-36BF77346D68}"/>
          </ac:spMkLst>
        </pc:spChg>
        <pc:spChg chg="add del mod">
          <ac:chgData name="Luís Paulo Peixoto Santos" userId="1bcb44e7-5d82-436c-b2eb-8036fed75eb8" providerId="ADAL" clId="{8896739E-622A-F547-8B5E-EA57F094DD6E}" dt="2023-05-05T09:38:46.949" v="978" actId="478"/>
          <ac:spMkLst>
            <pc:docMk/>
            <pc:sldMk cId="524668536" sldId="321"/>
            <ac:spMk id="11" creationId="{B04EB290-E25D-FFA7-3670-296ADB23C021}"/>
          </ac:spMkLst>
        </pc:spChg>
        <pc:spChg chg="add mod">
          <ac:chgData name="Luís Paulo Peixoto Santos" userId="1bcb44e7-5d82-436c-b2eb-8036fed75eb8" providerId="ADAL" clId="{8896739E-622A-F547-8B5E-EA57F094DD6E}" dt="2023-05-05T09:39:49.197" v="1002" actId="1076"/>
          <ac:spMkLst>
            <pc:docMk/>
            <pc:sldMk cId="524668536" sldId="321"/>
            <ac:spMk id="13" creationId="{83B02E37-CAB7-55A6-DF09-FD34CE15AA5A}"/>
          </ac:spMkLst>
        </pc:spChg>
        <pc:picChg chg="add mod">
          <ac:chgData name="Luís Paulo Peixoto Santos" userId="1bcb44e7-5d82-436c-b2eb-8036fed75eb8" providerId="ADAL" clId="{8896739E-622A-F547-8B5E-EA57F094DD6E}" dt="2023-05-05T09:39:30.937" v="999" actId="1076"/>
          <ac:picMkLst>
            <pc:docMk/>
            <pc:sldMk cId="524668536" sldId="321"/>
            <ac:picMk id="5" creationId="{513CED80-442C-78AD-259A-85DCC0BEBB3A}"/>
          </ac:picMkLst>
        </pc:picChg>
        <pc:picChg chg="add mod">
          <ac:chgData name="Luís Paulo Peixoto Santos" userId="1bcb44e7-5d82-436c-b2eb-8036fed75eb8" providerId="ADAL" clId="{8896739E-622A-F547-8B5E-EA57F094DD6E}" dt="2023-05-05T09:40:13.362" v="1005" actId="1076"/>
          <ac:picMkLst>
            <pc:docMk/>
            <pc:sldMk cId="524668536" sldId="321"/>
            <ac:picMk id="6" creationId="{EDD781D2-55FB-F913-07F7-F3CC57BD5E03}"/>
          </ac:picMkLst>
        </pc:picChg>
        <pc:cxnChg chg="add mod">
          <ac:chgData name="Luís Paulo Peixoto Santos" userId="1bcb44e7-5d82-436c-b2eb-8036fed75eb8" providerId="ADAL" clId="{8896739E-622A-F547-8B5E-EA57F094DD6E}" dt="2023-05-05T09:40:36.922" v="1103" actId="1038"/>
          <ac:cxnSpMkLst>
            <pc:docMk/>
            <pc:sldMk cId="524668536" sldId="321"/>
            <ac:cxnSpMk id="9" creationId="{4631B64A-2944-333E-E7FA-FCF9709CE521}"/>
          </ac:cxnSpMkLst>
        </pc:cxnChg>
      </pc:sldChg>
      <pc:sldChg chg="modSp add mod modAnim">
        <pc:chgData name="Luís Paulo Peixoto Santos" userId="1bcb44e7-5d82-436c-b2eb-8036fed75eb8" providerId="ADAL" clId="{8896739E-622A-F547-8B5E-EA57F094DD6E}" dt="2023-05-08T10:05:31.435" v="5430" actId="20577"/>
        <pc:sldMkLst>
          <pc:docMk/>
          <pc:sldMk cId="3749739384" sldId="322"/>
        </pc:sldMkLst>
        <pc:spChg chg="mod">
          <ac:chgData name="Luís Paulo Peixoto Santos" userId="1bcb44e7-5d82-436c-b2eb-8036fed75eb8" providerId="ADAL" clId="{8896739E-622A-F547-8B5E-EA57F094DD6E}" dt="2023-05-07T18:19:49.635" v="2435" actId="20577"/>
          <ac:spMkLst>
            <pc:docMk/>
            <pc:sldMk cId="3749739384" sldId="322"/>
            <ac:spMk id="2" creationId="{E0E22695-A151-2E15-5092-C7CCACF6628C}"/>
          </ac:spMkLst>
        </pc:spChg>
        <pc:spChg chg="mod">
          <ac:chgData name="Luís Paulo Peixoto Santos" userId="1bcb44e7-5d82-436c-b2eb-8036fed75eb8" providerId="ADAL" clId="{8896739E-622A-F547-8B5E-EA57F094DD6E}" dt="2023-05-08T10:05:31.435" v="5430" actId="20577"/>
          <ac:spMkLst>
            <pc:docMk/>
            <pc:sldMk cId="3749739384" sldId="322"/>
            <ac:spMk id="3" creationId="{4CB831F8-7848-3D48-5015-F2E62E11FF9B}"/>
          </ac:spMkLst>
        </pc:spChg>
      </pc:sldChg>
      <pc:sldChg chg="modSp add mod">
        <pc:chgData name="Luís Paulo Peixoto Santos" userId="1bcb44e7-5d82-436c-b2eb-8036fed75eb8" providerId="ADAL" clId="{8896739E-622A-F547-8B5E-EA57F094DD6E}" dt="2023-05-07T18:20:16.512" v="2439" actId="20577"/>
        <pc:sldMkLst>
          <pc:docMk/>
          <pc:sldMk cId="3154810686" sldId="323"/>
        </pc:sldMkLst>
        <pc:spChg chg="mod">
          <ac:chgData name="Luís Paulo Peixoto Santos" userId="1bcb44e7-5d82-436c-b2eb-8036fed75eb8" providerId="ADAL" clId="{8896739E-622A-F547-8B5E-EA57F094DD6E}" dt="2023-05-07T18:20:16.512" v="2439" actId="20577"/>
          <ac:spMkLst>
            <pc:docMk/>
            <pc:sldMk cId="3154810686" sldId="323"/>
            <ac:spMk id="2" creationId="{E0E22695-A151-2E15-5092-C7CCACF6628C}"/>
          </ac:spMkLst>
        </pc:spChg>
        <pc:spChg chg="mod">
          <ac:chgData name="Luís Paulo Peixoto Santos" userId="1bcb44e7-5d82-436c-b2eb-8036fed75eb8" providerId="ADAL" clId="{8896739E-622A-F547-8B5E-EA57F094DD6E}" dt="2023-05-05T11:10:54.522" v="1971"/>
          <ac:spMkLst>
            <pc:docMk/>
            <pc:sldMk cId="3154810686" sldId="323"/>
            <ac:spMk id="3" creationId="{4CB831F8-7848-3D48-5015-F2E62E11FF9B}"/>
          </ac:spMkLst>
        </pc:spChg>
      </pc:sldChg>
      <pc:sldChg chg="modSp add mod">
        <pc:chgData name="Luís Paulo Peixoto Santos" userId="1bcb44e7-5d82-436c-b2eb-8036fed75eb8" providerId="ADAL" clId="{8896739E-622A-F547-8B5E-EA57F094DD6E}" dt="2023-05-07T18:20:25.052" v="2443" actId="20577"/>
        <pc:sldMkLst>
          <pc:docMk/>
          <pc:sldMk cId="443090238" sldId="324"/>
        </pc:sldMkLst>
        <pc:spChg chg="mod">
          <ac:chgData name="Luís Paulo Peixoto Santos" userId="1bcb44e7-5d82-436c-b2eb-8036fed75eb8" providerId="ADAL" clId="{8896739E-622A-F547-8B5E-EA57F094DD6E}" dt="2023-05-07T18:20:25.052" v="2443" actId="20577"/>
          <ac:spMkLst>
            <pc:docMk/>
            <pc:sldMk cId="443090238" sldId="324"/>
            <ac:spMk id="2" creationId="{E0E22695-A151-2E15-5092-C7CCACF6628C}"/>
          </ac:spMkLst>
        </pc:spChg>
        <pc:spChg chg="mod">
          <ac:chgData name="Luís Paulo Peixoto Santos" userId="1bcb44e7-5d82-436c-b2eb-8036fed75eb8" providerId="ADAL" clId="{8896739E-622A-F547-8B5E-EA57F094DD6E}" dt="2023-05-06T11:04:37.520" v="2152" actId="20577"/>
          <ac:spMkLst>
            <pc:docMk/>
            <pc:sldMk cId="443090238" sldId="324"/>
            <ac:spMk id="3" creationId="{4CB831F8-7848-3D48-5015-F2E62E11FF9B}"/>
          </ac:spMkLst>
        </pc:spChg>
      </pc:sldChg>
      <pc:sldChg chg="modSp add mod">
        <pc:chgData name="Luís Paulo Peixoto Santos" userId="1bcb44e7-5d82-436c-b2eb-8036fed75eb8" providerId="ADAL" clId="{8896739E-622A-F547-8B5E-EA57F094DD6E}" dt="2023-05-07T18:19:10.831" v="2427" actId="20577"/>
        <pc:sldMkLst>
          <pc:docMk/>
          <pc:sldMk cId="4095161420" sldId="325"/>
        </pc:sldMkLst>
        <pc:spChg chg="mod">
          <ac:chgData name="Luís Paulo Peixoto Santos" userId="1bcb44e7-5d82-436c-b2eb-8036fed75eb8" providerId="ADAL" clId="{8896739E-622A-F547-8B5E-EA57F094DD6E}" dt="2023-05-07T18:19:10.831" v="2427" actId="20577"/>
          <ac:spMkLst>
            <pc:docMk/>
            <pc:sldMk cId="4095161420" sldId="325"/>
            <ac:spMk id="2" creationId="{E0E22695-A151-2E15-5092-C7CCACF6628C}"/>
          </ac:spMkLst>
        </pc:spChg>
        <pc:spChg chg="mod">
          <ac:chgData name="Luís Paulo Peixoto Santos" userId="1bcb44e7-5d82-436c-b2eb-8036fed75eb8" providerId="ADAL" clId="{8896739E-622A-F547-8B5E-EA57F094DD6E}" dt="2023-05-07T18:19:05.632" v="2423" actId="27636"/>
          <ac:spMkLst>
            <pc:docMk/>
            <pc:sldMk cId="4095161420" sldId="325"/>
            <ac:spMk id="3" creationId="{4CB831F8-7848-3D48-5015-F2E62E11FF9B}"/>
          </ac:spMkLst>
        </pc:spChg>
      </pc:sldChg>
      <pc:sldChg chg="addSp delSp modSp new mod ord modAnim">
        <pc:chgData name="Luís Paulo Peixoto Santos" userId="1bcb44e7-5d82-436c-b2eb-8036fed75eb8" providerId="ADAL" clId="{8896739E-622A-F547-8B5E-EA57F094DD6E}" dt="2023-05-10T17:40:07.115" v="5872" actId="16959"/>
        <pc:sldMkLst>
          <pc:docMk/>
          <pc:sldMk cId="1101044923" sldId="326"/>
        </pc:sldMkLst>
        <pc:spChg chg="mod">
          <ac:chgData name="Luís Paulo Peixoto Santos" userId="1bcb44e7-5d82-436c-b2eb-8036fed75eb8" providerId="ADAL" clId="{8896739E-622A-F547-8B5E-EA57F094DD6E}" dt="2023-05-07T20:27:14.486" v="4363" actId="20577"/>
          <ac:spMkLst>
            <pc:docMk/>
            <pc:sldMk cId="1101044923" sldId="326"/>
            <ac:spMk id="2" creationId="{E4048BE6-FE43-3B8F-6A09-E4A57F9E2266}"/>
          </ac:spMkLst>
        </pc:spChg>
        <pc:spChg chg="del">
          <ac:chgData name="Luís Paulo Peixoto Santos" userId="1bcb44e7-5d82-436c-b2eb-8036fed75eb8" providerId="ADAL" clId="{8896739E-622A-F547-8B5E-EA57F094DD6E}" dt="2023-05-07T18:35:26.434" v="2463" actId="478"/>
          <ac:spMkLst>
            <pc:docMk/>
            <pc:sldMk cId="1101044923" sldId="326"/>
            <ac:spMk id="3" creationId="{912F247B-ED82-D4E1-53D1-DDB88A849CE2}"/>
          </ac:spMkLst>
        </pc:spChg>
        <pc:spChg chg="add mod">
          <ac:chgData name="Luís Paulo Peixoto Santos" userId="1bcb44e7-5d82-436c-b2eb-8036fed75eb8" providerId="ADAL" clId="{8896739E-622A-F547-8B5E-EA57F094DD6E}" dt="2023-05-10T17:40:07.115" v="5872" actId="16959"/>
          <ac:spMkLst>
            <pc:docMk/>
            <pc:sldMk cId="1101044923" sldId="326"/>
            <ac:spMk id="3" creationId="{C5ADBF72-ABCB-3601-B1C8-6D3C52799729}"/>
          </ac:spMkLst>
        </pc:spChg>
        <pc:spChg chg="add mod">
          <ac:chgData name="Luís Paulo Peixoto Santos" userId="1bcb44e7-5d82-436c-b2eb-8036fed75eb8" providerId="ADAL" clId="{8896739E-622A-F547-8B5E-EA57F094DD6E}" dt="2023-05-07T18:38:40.087" v="2472" actId="164"/>
          <ac:spMkLst>
            <pc:docMk/>
            <pc:sldMk cId="1101044923" sldId="326"/>
            <ac:spMk id="5" creationId="{7073A405-2956-84CA-3E41-6F665AC909F7}"/>
          </ac:spMkLst>
        </pc:spChg>
        <pc:spChg chg="add mod">
          <ac:chgData name="Luís Paulo Peixoto Santos" userId="1bcb44e7-5d82-436c-b2eb-8036fed75eb8" providerId="ADAL" clId="{8896739E-622A-F547-8B5E-EA57F094DD6E}" dt="2023-05-07T18:38:40.087" v="2472" actId="164"/>
          <ac:spMkLst>
            <pc:docMk/>
            <pc:sldMk cId="1101044923" sldId="326"/>
            <ac:spMk id="6" creationId="{2A66C884-507A-87B5-BC3B-4BCB4519460F}"/>
          </ac:spMkLst>
        </pc:spChg>
        <pc:spChg chg="add mod">
          <ac:chgData name="Luís Paulo Peixoto Santos" userId="1bcb44e7-5d82-436c-b2eb-8036fed75eb8" providerId="ADAL" clId="{8896739E-622A-F547-8B5E-EA57F094DD6E}" dt="2023-05-07T18:39:39.068" v="2475" actId="20577"/>
          <ac:spMkLst>
            <pc:docMk/>
            <pc:sldMk cId="1101044923" sldId="326"/>
            <ac:spMk id="7" creationId="{0A436354-0724-258C-A3FB-06BB6B248860}"/>
          </ac:spMkLst>
        </pc:spChg>
        <pc:spChg chg="add mod">
          <ac:chgData name="Luís Paulo Peixoto Santos" userId="1bcb44e7-5d82-436c-b2eb-8036fed75eb8" providerId="ADAL" clId="{8896739E-622A-F547-8B5E-EA57F094DD6E}" dt="2023-05-07T18:42:10.484" v="2545" actId="14100"/>
          <ac:spMkLst>
            <pc:docMk/>
            <pc:sldMk cId="1101044923" sldId="326"/>
            <ac:spMk id="11" creationId="{50DA7E07-E65F-44D4-1300-72B59196577D}"/>
          </ac:spMkLst>
        </pc:spChg>
        <pc:spChg chg="add mod">
          <ac:chgData name="Luís Paulo Peixoto Santos" userId="1bcb44e7-5d82-436c-b2eb-8036fed75eb8" providerId="ADAL" clId="{8896739E-622A-F547-8B5E-EA57F094DD6E}" dt="2023-05-07T18:43:05.187" v="2562" actId="20577"/>
          <ac:spMkLst>
            <pc:docMk/>
            <pc:sldMk cId="1101044923" sldId="326"/>
            <ac:spMk id="12" creationId="{55481DBB-EC63-7962-C8B9-F0BCFDA039D9}"/>
          </ac:spMkLst>
        </pc:spChg>
        <pc:spChg chg="add mod">
          <ac:chgData name="Luís Paulo Peixoto Santos" userId="1bcb44e7-5d82-436c-b2eb-8036fed75eb8" providerId="ADAL" clId="{8896739E-622A-F547-8B5E-EA57F094DD6E}" dt="2023-05-07T18:45:18.278" v="2580" actId="164"/>
          <ac:spMkLst>
            <pc:docMk/>
            <pc:sldMk cId="1101044923" sldId="326"/>
            <ac:spMk id="16" creationId="{67CEA18B-D0C4-D7F8-EF03-3F70E052A0D9}"/>
          </ac:spMkLst>
        </pc:spChg>
        <pc:spChg chg="add mod">
          <ac:chgData name="Luís Paulo Peixoto Santos" userId="1bcb44e7-5d82-436c-b2eb-8036fed75eb8" providerId="ADAL" clId="{8896739E-622A-F547-8B5E-EA57F094DD6E}" dt="2023-05-10T17:38:19.312" v="5851" actId="1076"/>
          <ac:spMkLst>
            <pc:docMk/>
            <pc:sldMk cId="1101044923" sldId="326"/>
            <ac:spMk id="18" creationId="{3ECDD7D4-F8C6-028D-D7C6-7BCA4503A088}"/>
          </ac:spMkLst>
        </pc:spChg>
        <pc:grpChg chg="add mod">
          <ac:chgData name="Luís Paulo Peixoto Santos" userId="1bcb44e7-5d82-436c-b2eb-8036fed75eb8" providerId="ADAL" clId="{8896739E-622A-F547-8B5E-EA57F094DD6E}" dt="2023-05-07T18:42:00.901" v="2542" actId="1076"/>
          <ac:grpSpMkLst>
            <pc:docMk/>
            <pc:sldMk cId="1101044923" sldId="326"/>
            <ac:grpSpMk id="10" creationId="{5900ED12-1551-9A60-581A-D5C94C64EAF6}"/>
          </ac:grpSpMkLst>
        </pc:grpChg>
        <pc:grpChg chg="add mod">
          <ac:chgData name="Luís Paulo Peixoto Santos" userId="1bcb44e7-5d82-436c-b2eb-8036fed75eb8" providerId="ADAL" clId="{8896739E-622A-F547-8B5E-EA57F094DD6E}" dt="2023-05-07T18:45:18.278" v="2580" actId="164"/>
          <ac:grpSpMkLst>
            <pc:docMk/>
            <pc:sldMk cId="1101044923" sldId="326"/>
            <ac:grpSpMk id="17" creationId="{8BEBDA0D-679A-E64E-F9C8-DBF0B1FB2F51}"/>
          </ac:grpSpMkLst>
        </pc:grpChg>
        <pc:cxnChg chg="add mod">
          <ac:chgData name="Luís Paulo Peixoto Santos" userId="1bcb44e7-5d82-436c-b2eb-8036fed75eb8" providerId="ADAL" clId="{8896739E-622A-F547-8B5E-EA57F094DD6E}" dt="2023-05-07T18:38:40.087" v="2472" actId="164"/>
          <ac:cxnSpMkLst>
            <pc:docMk/>
            <pc:sldMk cId="1101044923" sldId="326"/>
            <ac:cxnSpMk id="8" creationId="{0CBD3882-C3D4-A4C4-3583-A0AFC0F199B9}"/>
          </ac:cxnSpMkLst>
        </pc:cxnChg>
        <pc:cxnChg chg="add mod">
          <ac:chgData name="Luís Paulo Peixoto Santos" userId="1bcb44e7-5d82-436c-b2eb-8036fed75eb8" providerId="ADAL" clId="{8896739E-622A-F547-8B5E-EA57F094DD6E}" dt="2023-05-07T18:38:40.087" v="2472" actId="164"/>
          <ac:cxnSpMkLst>
            <pc:docMk/>
            <pc:sldMk cId="1101044923" sldId="326"/>
            <ac:cxnSpMk id="9" creationId="{0CA82F6C-16C1-863A-5262-78A0C55ABBF2}"/>
          </ac:cxnSpMkLst>
        </pc:cxnChg>
        <pc:cxnChg chg="add mod">
          <ac:chgData name="Luís Paulo Peixoto Santos" userId="1bcb44e7-5d82-436c-b2eb-8036fed75eb8" providerId="ADAL" clId="{8896739E-622A-F547-8B5E-EA57F094DD6E}" dt="2023-05-07T18:45:18.278" v="2580" actId="164"/>
          <ac:cxnSpMkLst>
            <pc:docMk/>
            <pc:sldMk cId="1101044923" sldId="326"/>
            <ac:cxnSpMk id="14" creationId="{BC574BC3-9B4C-EBDE-F66D-DF59132D38F2}"/>
          </ac:cxnSpMkLst>
        </pc:cxnChg>
      </pc:sldChg>
      <pc:sldChg chg="addSp delSp modSp add mod">
        <pc:chgData name="Luís Paulo Peixoto Santos" userId="1bcb44e7-5d82-436c-b2eb-8036fed75eb8" providerId="ADAL" clId="{8896739E-622A-F547-8B5E-EA57F094DD6E}" dt="2023-05-07T20:27:30.627" v="4367" actId="20577"/>
        <pc:sldMkLst>
          <pc:docMk/>
          <pc:sldMk cId="2349931256" sldId="327"/>
        </pc:sldMkLst>
        <pc:spChg chg="mod">
          <ac:chgData name="Luís Paulo Peixoto Santos" userId="1bcb44e7-5d82-436c-b2eb-8036fed75eb8" providerId="ADAL" clId="{8896739E-622A-F547-8B5E-EA57F094DD6E}" dt="2023-05-07T20:27:30.627" v="4367" actId="20577"/>
          <ac:spMkLst>
            <pc:docMk/>
            <pc:sldMk cId="2349931256" sldId="327"/>
            <ac:spMk id="2" creationId="{E4048BE6-FE43-3B8F-6A09-E4A57F9E2266}"/>
          </ac:spMkLst>
        </pc:spChg>
        <pc:spChg chg="mod">
          <ac:chgData name="Luís Paulo Peixoto Santos" userId="1bcb44e7-5d82-436c-b2eb-8036fed75eb8" providerId="ADAL" clId="{8896739E-622A-F547-8B5E-EA57F094DD6E}" dt="2023-05-07T19:03:14.426" v="2809" actId="14100"/>
          <ac:spMkLst>
            <pc:docMk/>
            <pc:sldMk cId="2349931256" sldId="327"/>
            <ac:spMk id="5" creationId="{7073A405-2956-84CA-3E41-6F665AC909F7}"/>
          </ac:spMkLst>
        </pc:spChg>
        <pc:spChg chg="mod">
          <ac:chgData name="Luís Paulo Peixoto Santos" userId="1bcb44e7-5d82-436c-b2eb-8036fed75eb8" providerId="ADAL" clId="{8896739E-622A-F547-8B5E-EA57F094DD6E}" dt="2023-05-07T19:06:09.638" v="2928" actId="14100"/>
          <ac:spMkLst>
            <pc:docMk/>
            <pc:sldMk cId="2349931256" sldId="327"/>
            <ac:spMk id="7" creationId="{0A436354-0724-258C-A3FB-06BB6B248860}"/>
          </ac:spMkLst>
        </pc:spChg>
        <pc:spChg chg="mod">
          <ac:chgData name="Luís Paulo Peixoto Santos" userId="1bcb44e7-5d82-436c-b2eb-8036fed75eb8" providerId="ADAL" clId="{8896739E-622A-F547-8B5E-EA57F094DD6E}" dt="2023-05-07T19:09:54.376" v="3100" actId="1035"/>
          <ac:spMkLst>
            <pc:docMk/>
            <pc:sldMk cId="2349931256" sldId="327"/>
            <ac:spMk id="11" creationId="{50DA7E07-E65F-44D4-1300-72B59196577D}"/>
          </ac:spMkLst>
        </pc:spChg>
        <pc:spChg chg="del">
          <ac:chgData name="Luís Paulo Peixoto Santos" userId="1bcb44e7-5d82-436c-b2eb-8036fed75eb8" providerId="ADAL" clId="{8896739E-622A-F547-8B5E-EA57F094DD6E}" dt="2023-05-07T19:01:39.719" v="2759" actId="478"/>
          <ac:spMkLst>
            <pc:docMk/>
            <pc:sldMk cId="2349931256" sldId="327"/>
            <ac:spMk id="12" creationId="{55481DBB-EC63-7962-C8B9-F0BCFDA039D9}"/>
          </ac:spMkLst>
        </pc:spChg>
        <pc:spChg chg="add mod">
          <ac:chgData name="Luís Paulo Peixoto Santos" userId="1bcb44e7-5d82-436c-b2eb-8036fed75eb8" providerId="ADAL" clId="{8896739E-622A-F547-8B5E-EA57F094DD6E}" dt="2023-05-07T19:05:06.633" v="2862" actId="164"/>
          <ac:spMkLst>
            <pc:docMk/>
            <pc:sldMk cId="2349931256" sldId="327"/>
            <ac:spMk id="13" creationId="{73B2AADF-F06B-601F-88C1-23C1A6D77562}"/>
          </ac:spMkLst>
        </pc:spChg>
        <pc:spChg chg="mod">
          <ac:chgData name="Luís Paulo Peixoto Santos" userId="1bcb44e7-5d82-436c-b2eb-8036fed75eb8" providerId="ADAL" clId="{8896739E-622A-F547-8B5E-EA57F094DD6E}" dt="2023-05-07T19:14:21.195" v="3261" actId="20577"/>
          <ac:spMkLst>
            <pc:docMk/>
            <pc:sldMk cId="2349931256" sldId="327"/>
            <ac:spMk id="18" creationId="{3ECDD7D4-F8C6-028D-D7C6-7BCA4503A088}"/>
          </ac:spMkLst>
        </pc:spChg>
        <pc:spChg chg="add mod">
          <ac:chgData name="Luís Paulo Peixoto Santos" userId="1bcb44e7-5d82-436c-b2eb-8036fed75eb8" providerId="ADAL" clId="{8896739E-622A-F547-8B5E-EA57F094DD6E}" dt="2023-05-07T19:09:54.376" v="3100" actId="1035"/>
          <ac:spMkLst>
            <pc:docMk/>
            <pc:sldMk cId="2349931256" sldId="327"/>
            <ac:spMk id="25" creationId="{EB5203A3-3E76-E3A3-B9CE-B2978E9ABE9E}"/>
          </ac:spMkLst>
        </pc:spChg>
        <pc:grpChg chg="mod">
          <ac:chgData name="Luís Paulo Peixoto Santos" userId="1bcb44e7-5d82-436c-b2eb-8036fed75eb8" providerId="ADAL" clId="{8896739E-622A-F547-8B5E-EA57F094DD6E}" dt="2023-05-07T19:05:06.633" v="2862" actId="164"/>
          <ac:grpSpMkLst>
            <pc:docMk/>
            <pc:sldMk cId="2349931256" sldId="327"/>
            <ac:grpSpMk id="10" creationId="{5900ED12-1551-9A60-581A-D5C94C64EAF6}"/>
          </ac:grpSpMkLst>
        </pc:grpChg>
        <pc:grpChg chg="del">
          <ac:chgData name="Luís Paulo Peixoto Santos" userId="1bcb44e7-5d82-436c-b2eb-8036fed75eb8" providerId="ADAL" clId="{8896739E-622A-F547-8B5E-EA57F094DD6E}" dt="2023-05-07T19:01:45.527" v="2760" actId="478"/>
          <ac:grpSpMkLst>
            <pc:docMk/>
            <pc:sldMk cId="2349931256" sldId="327"/>
            <ac:grpSpMk id="17" creationId="{8BEBDA0D-679A-E64E-F9C8-DBF0B1FB2F51}"/>
          </ac:grpSpMkLst>
        </pc:grpChg>
        <pc:grpChg chg="add mod">
          <ac:chgData name="Luís Paulo Peixoto Santos" userId="1bcb44e7-5d82-436c-b2eb-8036fed75eb8" providerId="ADAL" clId="{8896739E-622A-F547-8B5E-EA57F094DD6E}" dt="2023-05-07T19:10:02.299" v="3121" actId="1035"/>
          <ac:grpSpMkLst>
            <pc:docMk/>
            <pc:sldMk cId="2349931256" sldId="327"/>
            <ac:grpSpMk id="24" creationId="{BD7205F5-FEF3-2C8C-BC4E-FA741E779AE2}"/>
          </ac:grpSpMkLst>
        </pc:grpChg>
        <pc:cxnChg chg="mod">
          <ac:chgData name="Luís Paulo Peixoto Santos" userId="1bcb44e7-5d82-436c-b2eb-8036fed75eb8" providerId="ADAL" clId="{8896739E-622A-F547-8B5E-EA57F094DD6E}" dt="2023-05-07T19:06:09.638" v="2928" actId="14100"/>
          <ac:cxnSpMkLst>
            <pc:docMk/>
            <pc:sldMk cId="2349931256" sldId="327"/>
            <ac:cxnSpMk id="8" creationId="{0CBD3882-C3D4-A4C4-3583-A0AFC0F199B9}"/>
          </ac:cxnSpMkLst>
        </pc:cxnChg>
        <pc:cxnChg chg="mod">
          <ac:chgData name="Luís Paulo Peixoto Santos" userId="1bcb44e7-5d82-436c-b2eb-8036fed75eb8" providerId="ADAL" clId="{8896739E-622A-F547-8B5E-EA57F094DD6E}" dt="2023-05-07T19:06:09.638" v="2928" actId="14100"/>
          <ac:cxnSpMkLst>
            <pc:docMk/>
            <pc:sldMk cId="2349931256" sldId="327"/>
            <ac:cxnSpMk id="9" creationId="{0CA82F6C-16C1-863A-5262-78A0C55ABBF2}"/>
          </ac:cxnSpMkLst>
        </pc:cxnChg>
        <pc:cxnChg chg="add mod">
          <ac:chgData name="Luís Paulo Peixoto Santos" userId="1bcb44e7-5d82-436c-b2eb-8036fed75eb8" providerId="ADAL" clId="{8896739E-622A-F547-8B5E-EA57F094DD6E}" dt="2023-05-07T19:05:06.633" v="2862" actId="164"/>
          <ac:cxnSpMkLst>
            <pc:docMk/>
            <pc:sldMk cId="2349931256" sldId="327"/>
            <ac:cxnSpMk id="20" creationId="{20755B1C-8D31-B58A-A405-ABE339BEC3AE}"/>
          </ac:cxnSpMkLst>
        </pc:cxnChg>
      </pc:sldChg>
      <pc:sldChg chg="delSp modSp add mod">
        <pc:chgData name="Luís Paulo Peixoto Santos" userId="1bcb44e7-5d82-436c-b2eb-8036fed75eb8" providerId="ADAL" clId="{8896739E-622A-F547-8B5E-EA57F094DD6E}" dt="2023-05-07T20:27:38.687" v="4371" actId="20577"/>
        <pc:sldMkLst>
          <pc:docMk/>
          <pc:sldMk cId="2192323116" sldId="328"/>
        </pc:sldMkLst>
        <pc:spChg chg="mod">
          <ac:chgData name="Luís Paulo Peixoto Santos" userId="1bcb44e7-5d82-436c-b2eb-8036fed75eb8" providerId="ADAL" clId="{8896739E-622A-F547-8B5E-EA57F094DD6E}" dt="2023-05-07T20:27:38.687" v="4371" actId="20577"/>
          <ac:spMkLst>
            <pc:docMk/>
            <pc:sldMk cId="2192323116" sldId="328"/>
            <ac:spMk id="2" creationId="{E4048BE6-FE43-3B8F-6A09-E4A57F9E2266}"/>
          </ac:spMkLst>
        </pc:spChg>
        <pc:spChg chg="mod">
          <ac:chgData name="Luís Paulo Peixoto Santos" userId="1bcb44e7-5d82-436c-b2eb-8036fed75eb8" providerId="ADAL" clId="{8896739E-622A-F547-8B5E-EA57F094DD6E}" dt="2023-05-07T19:17:17.240" v="3370" actId="1038"/>
          <ac:spMkLst>
            <pc:docMk/>
            <pc:sldMk cId="2192323116" sldId="328"/>
            <ac:spMk id="5" creationId="{7073A405-2956-84CA-3E41-6F665AC909F7}"/>
          </ac:spMkLst>
        </pc:spChg>
        <pc:spChg chg="mod">
          <ac:chgData name="Luís Paulo Peixoto Santos" userId="1bcb44e7-5d82-436c-b2eb-8036fed75eb8" providerId="ADAL" clId="{8896739E-622A-F547-8B5E-EA57F094DD6E}" dt="2023-05-07T19:17:12.722" v="3345" actId="1037"/>
          <ac:spMkLst>
            <pc:docMk/>
            <pc:sldMk cId="2192323116" sldId="328"/>
            <ac:spMk id="6" creationId="{2A66C884-507A-87B5-BC3B-4BCB4519460F}"/>
          </ac:spMkLst>
        </pc:spChg>
        <pc:spChg chg="mod">
          <ac:chgData name="Luís Paulo Peixoto Santos" userId="1bcb44e7-5d82-436c-b2eb-8036fed75eb8" providerId="ADAL" clId="{8896739E-622A-F547-8B5E-EA57F094DD6E}" dt="2023-05-07T19:17:34.238" v="3415" actId="1037"/>
          <ac:spMkLst>
            <pc:docMk/>
            <pc:sldMk cId="2192323116" sldId="328"/>
            <ac:spMk id="7" creationId="{0A436354-0724-258C-A3FB-06BB6B248860}"/>
          </ac:spMkLst>
        </pc:spChg>
        <pc:spChg chg="del">
          <ac:chgData name="Luís Paulo Peixoto Santos" userId="1bcb44e7-5d82-436c-b2eb-8036fed75eb8" providerId="ADAL" clId="{8896739E-622A-F547-8B5E-EA57F094DD6E}" dt="2023-05-07T19:16:00.974" v="3263" actId="478"/>
          <ac:spMkLst>
            <pc:docMk/>
            <pc:sldMk cId="2192323116" sldId="328"/>
            <ac:spMk id="11" creationId="{50DA7E07-E65F-44D4-1300-72B59196577D}"/>
          </ac:spMkLst>
        </pc:spChg>
        <pc:spChg chg="mod">
          <ac:chgData name="Luís Paulo Peixoto Santos" userId="1bcb44e7-5d82-436c-b2eb-8036fed75eb8" providerId="ADAL" clId="{8896739E-622A-F547-8B5E-EA57F094DD6E}" dt="2023-05-07T19:20:48.607" v="3496"/>
          <ac:spMkLst>
            <pc:docMk/>
            <pc:sldMk cId="2192323116" sldId="328"/>
            <ac:spMk id="13" creationId="{73B2AADF-F06B-601F-88C1-23C1A6D77562}"/>
          </ac:spMkLst>
        </pc:spChg>
        <pc:spChg chg="mod">
          <ac:chgData name="Luís Paulo Peixoto Santos" userId="1bcb44e7-5d82-436c-b2eb-8036fed75eb8" providerId="ADAL" clId="{8896739E-622A-F547-8B5E-EA57F094DD6E}" dt="2023-05-07T19:26:21.022" v="3590" actId="20577"/>
          <ac:spMkLst>
            <pc:docMk/>
            <pc:sldMk cId="2192323116" sldId="328"/>
            <ac:spMk id="18" creationId="{3ECDD7D4-F8C6-028D-D7C6-7BCA4503A088}"/>
          </ac:spMkLst>
        </pc:spChg>
        <pc:spChg chg="mod">
          <ac:chgData name="Luís Paulo Peixoto Santos" userId="1bcb44e7-5d82-436c-b2eb-8036fed75eb8" providerId="ADAL" clId="{8896739E-622A-F547-8B5E-EA57F094DD6E}" dt="2023-05-07T19:17:48.202" v="3454" actId="1038"/>
          <ac:spMkLst>
            <pc:docMk/>
            <pc:sldMk cId="2192323116" sldId="328"/>
            <ac:spMk id="25" creationId="{EB5203A3-3E76-E3A3-B9CE-B2978E9ABE9E}"/>
          </ac:spMkLst>
        </pc:spChg>
        <pc:grpChg chg="mod">
          <ac:chgData name="Luís Paulo Peixoto Santos" userId="1bcb44e7-5d82-436c-b2eb-8036fed75eb8" providerId="ADAL" clId="{8896739E-622A-F547-8B5E-EA57F094DD6E}" dt="2023-05-07T19:16:41.628" v="3326" actId="1038"/>
          <ac:grpSpMkLst>
            <pc:docMk/>
            <pc:sldMk cId="2192323116" sldId="328"/>
            <ac:grpSpMk id="24" creationId="{BD7205F5-FEF3-2C8C-BC4E-FA741E779AE2}"/>
          </ac:grpSpMkLst>
        </pc:grpChg>
        <pc:cxnChg chg="mod">
          <ac:chgData name="Luís Paulo Peixoto Santos" userId="1bcb44e7-5d82-436c-b2eb-8036fed75eb8" providerId="ADAL" clId="{8896739E-622A-F547-8B5E-EA57F094DD6E}" dt="2023-05-07T19:17:34.238" v="3415" actId="1037"/>
          <ac:cxnSpMkLst>
            <pc:docMk/>
            <pc:sldMk cId="2192323116" sldId="328"/>
            <ac:cxnSpMk id="8" creationId="{0CBD3882-C3D4-A4C4-3583-A0AFC0F199B9}"/>
          </ac:cxnSpMkLst>
        </pc:cxnChg>
        <pc:cxnChg chg="mod">
          <ac:chgData name="Luís Paulo Peixoto Santos" userId="1bcb44e7-5d82-436c-b2eb-8036fed75eb8" providerId="ADAL" clId="{8896739E-622A-F547-8B5E-EA57F094DD6E}" dt="2023-05-07T19:17:42.872" v="3424" actId="1038"/>
          <ac:cxnSpMkLst>
            <pc:docMk/>
            <pc:sldMk cId="2192323116" sldId="328"/>
            <ac:cxnSpMk id="9" creationId="{0CA82F6C-16C1-863A-5262-78A0C55ABBF2}"/>
          </ac:cxnSpMkLst>
        </pc:cxnChg>
        <pc:cxnChg chg="mod">
          <ac:chgData name="Luís Paulo Peixoto Santos" userId="1bcb44e7-5d82-436c-b2eb-8036fed75eb8" providerId="ADAL" clId="{8896739E-622A-F547-8B5E-EA57F094DD6E}" dt="2023-05-07T19:17:42.872" v="3424" actId="1038"/>
          <ac:cxnSpMkLst>
            <pc:docMk/>
            <pc:sldMk cId="2192323116" sldId="328"/>
            <ac:cxnSpMk id="20" creationId="{20755B1C-8D31-B58A-A405-ABE339BEC3AE}"/>
          </ac:cxnSpMkLst>
        </pc:cxnChg>
      </pc:sldChg>
      <pc:sldChg chg="delSp modSp add mod">
        <pc:chgData name="Luís Paulo Peixoto Santos" userId="1bcb44e7-5d82-436c-b2eb-8036fed75eb8" providerId="ADAL" clId="{8896739E-622A-F547-8B5E-EA57F094DD6E}" dt="2023-05-07T20:27:46.270" v="4375" actId="20577"/>
        <pc:sldMkLst>
          <pc:docMk/>
          <pc:sldMk cId="564072150" sldId="329"/>
        </pc:sldMkLst>
        <pc:spChg chg="mod">
          <ac:chgData name="Luís Paulo Peixoto Santos" userId="1bcb44e7-5d82-436c-b2eb-8036fed75eb8" providerId="ADAL" clId="{8896739E-622A-F547-8B5E-EA57F094DD6E}" dt="2023-05-07T20:27:46.270" v="4375" actId="20577"/>
          <ac:spMkLst>
            <pc:docMk/>
            <pc:sldMk cId="564072150" sldId="329"/>
            <ac:spMk id="2" creationId="{E4048BE6-FE43-3B8F-6A09-E4A57F9E2266}"/>
          </ac:spMkLst>
        </pc:spChg>
        <pc:spChg chg="mod">
          <ac:chgData name="Luís Paulo Peixoto Santos" userId="1bcb44e7-5d82-436c-b2eb-8036fed75eb8" providerId="ADAL" clId="{8896739E-622A-F547-8B5E-EA57F094DD6E}" dt="2023-05-07T19:52:50.672" v="3904" actId="20577"/>
          <ac:spMkLst>
            <pc:docMk/>
            <pc:sldMk cId="564072150" sldId="329"/>
            <ac:spMk id="18" creationId="{3ECDD7D4-F8C6-028D-D7C6-7BCA4503A088}"/>
          </ac:spMkLst>
        </pc:spChg>
        <pc:spChg chg="del">
          <ac:chgData name="Luís Paulo Peixoto Santos" userId="1bcb44e7-5d82-436c-b2eb-8036fed75eb8" providerId="ADAL" clId="{8896739E-622A-F547-8B5E-EA57F094DD6E}" dt="2023-05-07T19:40:00.886" v="3592" actId="478"/>
          <ac:spMkLst>
            <pc:docMk/>
            <pc:sldMk cId="564072150" sldId="329"/>
            <ac:spMk id="25" creationId="{EB5203A3-3E76-E3A3-B9CE-B2978E9ABE9E}"/>
          </ac:spMkLst>
        </pc:spChg>
        <pc:grpChg chg="mod">
          <ac:chgData name="Luís Paulo Peixoto Santos" userId="1bcb44e7-5d82-436c-b2eb-8036fed75eb8" providerId="ADAL" clId="{8896739E-622A-F547-8B5E-EA57F094DD6E}" dt="2023-05-07T19:40:10.859" v="3620" actId="1035"/>
          <ac:grpSpMkLst>
            <pc:docMk/>
            <pc:sldMk cId="564072150" sldId="329"/>
            <ac:grpSpMk id="24" creationId="{BD7205F5-FEF3-2C8C-BC4E-FA741E779AE2}"/>
          </ac:grpSpMkLst>
        </pc:grpChg>
      </pc:sldChg>
      <pc:sldChg chg="modSp add mod">
        <pc:chgData name="Luís Paulo Peixoto Santos" userId="1bcb44e7-5d82-436c-b2eb-8036fed75eb8" providerId="ADAL" clId="{8896739E-622A-F547-8B5E-EA57F094DD6E}" dt="2023-05-08T10:09:10.700" v="5437" actId="108"/>
        <pc:sldMkLst>
          <pc:docMk/>
          <pc:sldMk cId="3617045003" sldId="330"/>
        </pc:sldMkLst>
        <pc:spChg chg="mod">
          <ac:chgData name="Luís Paulo Peixoto Santos" userId="1bcb44e7-5d82-436c-b2eb-8036fed75eb8" providerId="ADAL" clId="{8896739E-622A-F547-8B5E-EA57F094DD6E}" dt="2023-05-07T20:27:54.043" v="4379" actId="20577"/>
          <ac:spMkLst>
            <pc:docMk/>
            <pc:sldMk cId="3617045003" sldId="330"/>
            <ac:spMk id="2" creationId="{E4048BE6-FE43-3B8F-6A09-E4A57F9E2266}"/>
          </ac:spMkLst>
        </pc:spChg>
        <pc:spChg chg="mod">
          <ac:chgData name="Luís Paulo Peixoto Santos" userId="1bcb44e7-5d82-436c-b2eb-8036fed75eb8" providerId="ADAL" clId="{8896739E-622A-F547-8B5E-EA57F094DD6E}" dt="2023-05-08T10:09:10.700" v="5437" actId="108"/>
          <ac:spMkLst>
            <pc:docMk/>
            <pc:sldMk cId="3617045003" sldId="330"/>
            <ac:spMk id="18" creationId="{3ECDD7D4-F8C6-028D-D7C6-7BCA4503A088}"/>
          </ac:spMkLst>
        </pc:spChg>
      </pc:sldChg>
      <pc:sldChg chg="add del">
        <pc:chgData name="Luís Paulo Peixoto Santos" userId="1bcb44e7-5d82-436c-b2eb-8036fed75eb8" providerId="ADAL" clId="{8896739E-622A-F547-8B5E-EA57F094DD6E}" dt="2023-05-07T20:00:21.466" v="3955" actId="2696"/>
        <pc:sldMkLst>
          <pc:docMk/>
          <pc:sldMk cId="1524555202" sldId="331"/>
        </pc:sldMkLst>
      </pc:sldChg>
      <pc:sldChg chg="modSp new mod">
        <pc:chgData name="Luís Paulo Peixoto Santos" userId="1bcb44e7-5d82-436c-b2eb-8036fed75eb8" providerId="ADAL" clId="{8896739E-622A-F547-8B5E-EA57F094DD6E}" dt="2023-05-08T10:11:01.860" v="5451" actId="27636"/>
        <pc:sldMkLst>
          <pc:docMk/>
          <pc:sldMk cId="2002417772" sldId="331"/>
        </pc:sldMkLst>
        <pc:spChg chg="mod">
          <ac:chgData name="Luís Paulo Peixoto Santos" userId="1bcb44e7-5d82-436c-b2eb-8036fed75eb8" providerId="ADAL" clId="{8896739E-622A-F547-8B5E-EA57F094DD6E}" dt="2023-05-07T20:29:40.547" v="4393" actId="14100"/>
          <ac:spMkLst>
            <pc:docMk/>
            <pc:sldMk cId="2002417772" sldId="331"/>
            <ac:spMk id="2" creationId="{6669B915-2D66-D1BA-6AB5-8D82431AE230}"/>
          </ac:spMkLst>
        </pc:spChg>
        <pc:spChg chg="mod">
          <ac:chgData name="Luís Paulo Peixoto Santos" userId="1bcb44e7-5d82-436c-b2eb-8036fed75eb8" providerId="ADAL" clId="{8896739E-622A-F547-8B5E-EA57F094DD6E}" dt="2023-05-08T10:11:01.860" v="5451" actId="27636"/>
          <ac:spMkLst>
            <pc:docMk/>
            <pc:sldMk cId="2002417772" sldId="331"/>
            <ac:spMk id="3" creationId="{CC74C7E6-D4ED-C953-FE05-531C4C3512C1}"/>
          </ac:spMkLst>
        </pc:spChg>
      </pc:sldChg>
      <pc:sldChg chg="add del">
        <pc:chgData name="Luís Paulo Peixoto Santos" userId="1bcb44e7-5d82-436c-b2eb-8036fed75eb8" providerId="ADAL" clId="{8896739E-622A-F547-8B5E-EA57F094DD6E}" dt="2023-05-07T20:00:31.118" v="3958"/>
        <pc:sldMkLst>
          <pc:docMk/>
          <pc:sldMk cId="4075701019" sldId="331"/>
        </pc:sldMkLst>
      </pc:sldChg>
      <pc:sldChg chg="add del">
        <pc:chgData name="Luís Paulo Peixoto Santos" userId="1bcb44e7-5d82-436c-b2eb-8036fed75eb8" providerId="ADAL" clId="{8896739E-622A-F547-8B5E-EA57F094DD6E}" dt="2023-05-07T21:22:03.445" v="5411" actId="2696"/>
        <pc:sldMkLst>
          <pc:docMk/>
          <pc:sldMk cId="3574347163" sldId="332"/>
        </pc:sldMkLst>
      </pc:sldChg>
      <pc:sldChg chg="modSp add mod">
        <pc:chgData name="Luís Paulo Peixoto Santos" userId="1bcb44e7-5d82-436c-b2eb-8036fed75eb8" providerId="ADAL" clId="{8896739E-622A-F547-8B5E-EA57F094DD6E}" dt="2023-05-07T21:22:30.995" v="5412"/>
        <pc:sldMkLst>
          <pc:docMk/>
          <pc:sldMk cId="2399755257" sldId="333"/>
        </pc:sldMkLst>
        <pc:spChg chg="mod">
          <ac:chgData name="Luís Paulo Peixoto Santos" userId="1bcb44e7-5d82-436c-b2eb-8036fed75eb8" providerId="ADAL" clId="{8896739E-622A-F547-8B5E-EA57F094DD6E}" dt="2023-05-07T21:22:30.995" v="5412"/>
          <ac:spMkLst>
            <pc:docMk/>
            <pc:sldMk cId="2399755257" sldId="333"/>
            <ac:spMk id="3" creationId="{CC74C7E6-D4ED-C953-FE05-531C4C3512C1}"/>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14:53:34.614"/>
    </inkml:context>
    <inkml:brush xml:id="br0">
      <inkml:brushProperty name="width" value="0.05" units="cm"/>
      <inkml:brushProperty name="height" value="0.05" units="cm"/>
    </inkml:brush>
  </inkml:definitions>
  <inkml:trace contextRef="#ctx0" brushRef="#br0">75 676 24575,'8'0'0,"3"0"0,7 0 0,5 0 0,17 0 0,4 0 0,10 0 0,-17 0 0,13 0 0,-13 0 0,17 0 0,-17 0 0,-4 0 0,-18 0 0,-3 0 0,-1 0 0,-3 0 0,-4-3 0,3 2 0,-3-2 0,4 3 0,-1 0 0,1 0 0,3 0 0,1 0 0,3 0 0,1 0 0,-5 0 0,0 0 0,-3 0 0,3 0 0,1 0 0,3 0 0,-3 0 0,9 0 0,-2 0 0,4 0 0,-1 0 0,-7 0 0,0 0 0,-3 0 0,-1 0 0,-3 0 0,0 0 0,3 0 0,-3 0 0,7 0 0,3 0 0,-5 0 0,8-4 0,-13 4 0,3-4 0,-3 1 0,0 2 0,-1-2 0,1 3 0,-4-4 0,3 3 0,-3-2 0,4 3 0,-1-3 0,1 2 0,0-6 0,-1 6 0,-6-2 0,8 3 0,-7 0 0,9 0 0,-3 0 0,-1 0 0,1 0 0,0 0 0,-1 0 0,1 0 0,0 0 0,-1 0 0,1 0 0,0 0 0,-1 0 0,1-4 0,0-3 0,-4-2 0,-1-5 0,4 5 0,-5-5 0,8 5 0,-6-5 0,0 5 0,3-2 0,-6 4 0,2-1 0,-3 0 0,0 1 0,0-1 0,0 0 0,0-3 0,0 3 0,0-3 0,0 3 0,0 1 0,0-1 0,0 0 0,0 1 0,0-1 0,-3 0 0,2 1 0,-2-1 0,3-3 0,0 3 0,-4-3 0,-3 0 0,2 2 0,-9-5 0,6 5 0,-4-5 0,1 5 0,3-2 0,0 4 0,-3-4 0,3-1 0,-13-5 0,11 8 0,-7-7 0,9 14 0,1-8 0,-1 9 0,0-5 0,4 1 0,-3-2 0,3 2 0,0-1 0,-3 1 0,6-2 0,-2-1 0,-1 4 0,0-3 0,-3 3 0,-1-4 0,4 1 0,-3 2 0,3-1 0,-4 1 0,0-2 0,1-1 0,2-3 0,-1 6 0,5-5 0,-6 9 0,6-6 0,-6 3 0,3 0 0,-4-3 0,4 3 0,-3-4 0,0 0 0,-2 4 0,-2 1 0,0 3 0,3 0 0,-3 0 0,3-4 0,-3 3 0,3-2 0,-7 3 0,7 0 0,-7 0 0,7 0 0,-7 0 0,7 0 0,-3 0 0,3 0 0,0 0 0,1 0 0,-1 0 0,1 0 0,-1 0 0,-3 0 0,2 0 0,-2 0 0,4 0 0,-1 0 0,-3 0 0,-1 0 0,0 0 0,-2 0 0,2 0 0,0 0 0,1 0 0,3 0 0,1 0 0,-1 0 0,1 0 0,-1 0 0,0 0 0,1 0 0,-11 0 0,8 0 0,-7 0 0,6 0 0,-1 0 0,-3 0 0,3 0 0,1 3 0,3-2 0,-3 3 0,3-4 0,-7 3 0,4-2 0,-5 2 0,1-3 0,3 4 0,1-3 0,3 2 0,1-3 0,-1 3 0,0-2 0,1 3 0,-1-4 0,1 0 0,-1 0 0,0 0 0,4 3 0,-3-2 0,3 9 0,-4-5 0,-3 6 0,6-3 0,-5-4 0,6 3 0,-4-3 0,1 4 0,-1 3 0,0-6 0,4 5 0,-3-9 0,3 6 0,-4-7 0,1 4 0,2-1 0,2 2 0,0-1 0,2 3 0,-3-3 0,1 3 0,-1-2 0,0 5 0,0-2 0,1 4 0,-2-4 0,1-1 0,-3-3 0,0 7 0,2-3 0,-2 7 0,4-7 0,-2 0 0,1-1 0,1-3 0,3 4 0,0-1 0,-4 1 0,3 0 0,-5-4 0,5 3 0,-3-3 0,4 4 0,0 9 0,-3-4 0,2 9 0,-9-10 0,8 2 0,-5-6 0,7 3 0,0-3 0,0 0 0,0-1 0,0 1 0,-3-4 0,-1 3 0,0-3 0,0 4 0,4 3 0,0-3 0,0 4 0,0-5 0,0 1 0,0 3 0,0-3 0,0 3 0,0-3 0,0 0 0,0-1 0,0 1 0,0 0 0,0-1 0,0 1 0,0-1 0,4 1 0,0-4 0,0 0 0,-1-4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14:53:34.615"/>
    </inkml:context>
    <inkml:brush xml:id="br0">
      <inkml:brushProperty name="width" value="0.05" units="cm"/>
      <inkml:brushProperty name="height" value="0.05" units="cm"/>
    </inkml:brush>
  </inkml:definitions>
  <inkml:trace contextRef="#ctx0" brushRef="#br0">1 1055 24575,'0'-11'0,"0"-1"0,3-3 0,-2 0 0,6-1 0,-3 5 0,0-1 0,0 5 0,-1-1 0,-2-3 0,6-1 0,-6 0 0,2 1 0,-3 4 0,0-1 0,0 0 0,0 1 0,0-1 0,0-3 0,3 3 0,-2-7 0,3 7 0,-1 0 0,-2 1 0,2 3 0,-3-4 0,0 1 0,4 3 0,-3-3 0,5 3 0,-5-4 0,3 0 0,-4 1 0,3 2 0,-2-1 0,2 1 0,1-2 0,-4-1 0,11 4 0,-10-3 0,10 6 0,-11-6 0,7 3 0,-6-4 0,9 1 0,-8-1 0,8 1 0,-9-1 0,6 0 0,-6 1 0,5-1 0,-1 4 0,-1-3 0,3 6 0,-6-6 0,5 6 0,-1-5 0,2 1 0,4 1 0,-6-3 0,5 7 0,-9-7 0,3 3 0,-1-4 0,-2 0 0,6 1 0,-6-1 0,5 0 0,-1 4 0,2 1 0,1-1 0,0 3 0,-1-5 0,-3 1 0,0-2 0,-1-1 0,-2 0 0,6 1 0,-6-1 0,6 1 0,-3-1 0,0 0 0,-1 1 0,1-1 0,-3 0 0,2 1 0,-3-1 0,3 0 0,2 1 0,-1-1 0,3 1 0,-3-1 0,0-3 0,0 2 0,-4-2 0,0 4 0,0-1 0,0 0 0,3 1 0,-2-1 0,2 1 0,-3-1 0,4 0 0,-4 1 0,7-1 0,-6 0 0,6 1 0,-6-1 0,2 0 0,1 1 0,-4-1 0,4 0 0,-1 4 0,-2-3 0,6 7 0,-3-4 0,0 1 0,3 2 0,-6-6 0,6 3 0,-3 0 0,0-3 0,3 6 0,-3-2 0,4 3 0,0 0 0,-1 0 0,1 0 0,-1-4 0,1 0 0,0 0 0,-1 0 0,-2 1 0,1 2 0,-1-6 0,-1 3 0,3-4 0,-3 1 0,4-1 0,-1 1 0,1-1 0,0 4 0,-1-3 0,1 6 0,-4-6 0,-1 3 0,1-4 0,-3 1 0,2-1 0,-3 0 0,0 1 0,0-1 0,0 0 0,0 1 0,0-1 0,0 1 0,-3 2 0,-2 2 0,-2 6 0,-1-2 0,1 6 0,-1-3 0,0 0 0,1 0 0,-1-4 0,0 0 0,1 0 0,-1 0 0,-3 0 0,3 0 0,-7 3 0,7-2 0,-7 6 0,10-3 0,-5 4 0,6-1 0,-4 1 0,0-4 0,1 0 0,-4 2 0,-7 1 0,4 4 0,-6-3 0,1 1 0,6-1 0,6-3 0,12-2 0,7-3 0,-1 0 0,0 0 0,-2 0 0,2 0 0,-4 0 0,1 0 0,3-3 0,-3 2 0,13-7 0,-8 4 0,9-5 0,-10 5 0,-1 1 0,6 3 0,-4 0 0,9 0 0,-1-5 0,-4 4 0,1-3 0,-7 4 0,-3 0 0,-4-3 0,3 2 0,-3-6 0,4 6 0,0-6 0,-1 6 0,-3 1 0,0 5 0,-1 2 0,-2 1 0,2 0 0,-3-1 0,0 1 0,0 0 0,0-1 0,0 1 0,0-1 0,0 1 0,0 0 0,0 3 0,0-3 0,0 3 0,0-3 0,0 0 0,0-1 0,0 4 0,0-2 0,0 2 0,0-4 0,0 1 0,0 0 0,0-4 0,0-1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14:53:34.612"/>
    </inkml:context>
    <inkml:brush xml:id="br0">
      <inkml:brushProperty name="width" value="0.05" units="cm"/>
      <inkml:brushProperty name="height" value="0.05" units="cm"/>
    </inkml:brush>
  </inkml:definitions>
  <inkml:trace contextRef="#ctx0" brushRef="#br0">75 676 24575,'8'0'0,"3"0"0,7 0 0,5 0 0,17 0 0,4 0 0,10 0 0,-17 0 0,13 0 0,-13 0 0,17 0 0,-17 0 0,-4 0 0,-18 0 0,-3 0 0,-1 0 0,-3 0 0,-4-3 0,3 2 0,-3-2 0,4 3 0,-1 0 0,1 0 0,3 0 0,1 0 0,3 0 0,1 0 0,-5 0 0,0 0 0,-3 0 0,3 0 0,1 0 0,3 0 0,-3 0 0,9 0 0,-2 0 0,4 0 0,-1 0 0,-7 0 0,0 0 0,-3 0 0,-1 0 0,-3 0 0,0 0 0,3 0 0,-3 0 0,7 0 0,3 0 0,-5 0 0,8-4 0,-13 4 0,3-4 0,-3 1 0,0 2 0,-1-2 0,1 3 0,-4-4 0,3 3 0,-3-2 0,4 3 0,-1-3 0,1 2 0,0-6 0,-1 6 0,-6-2 0,8 3 0,-7 0 0,9 0 0,-3 0 0,-1 0 0,1 0 0,0 0 0,-1 0 0,1 0 0,0 0 0,-1 0 0,1 0 0,0 0 0,-1 0 0,1-4 0,0-3 0,-4-2 0,-1-5 0,4 5 0,-5-5 0,8 5 0,-6-5 0,0 5 0,3-2 0,-6 4 0,2-1 0,-3 0 0,0 1 0,0-1 0,0 0 0,0-3 0,0 3 0,0-3 0,0 3 0,0 1 0,0-1 0,0 0 0,0 1 0,0-1 0,-3 0 0,2 1 0,-2-1 0,3-3 0,0 3 0,-4-3 0,-3 0 0,2 2 0,-9-5 0,6 5 0,-4-5 0,1 5 0,3-2 0,0 4 0,-3-4 0,3-1 0,-13-5 0,11 8 0,-7-7 0,9 14 0,1-8 0,-1 9 0,0-5 0,4 1 0,-3-2 0,3 2 0,0-1 0,-3 1 0,6-2 0,-2-1 0,-1 4 0,0-3 0,-3 3 0,-1-4 0,4 1 0,-3 2 0,3-1 0,-4 1 0,0-2 0,1-1 0,2-3 0,-1 6 0,5-5 0,-6 9 0,6-6 0,-6 3 0,3 0 0,-4-3 0,4 3 0,-3-4 0,0 0 0,-2 4 0,-2 1 0,0 3 0,3 0 0,-3 0 0,3-4 0,-3 3 0,3-2 0,-7 3 0,7 0 0,-7 0 0,7 0 0,-7 0 0,7 0 0,-3 0 0,3 0 0,0 0 0,1 0 0,-1 0 0,1 0 0,-1 0 0,-3 0 0,2 0 0,-2 0 0,4 0 0,-1 0 0,-3 0 0,-1 0 0,0 0 0,-2 0 0,2 0 0,0 0 0,1 0 0,3 0 0,1 0 0,-1 0 0,1 0 0,-1 0 0,0 0 0,1 0 0,-11 0 0,8 0 0,-7 0 0,6 0 0,-1 0 0,-3 0 0,3 0 0,1 3 0,3-2 0,-3 3 0,3-4 0,-7 3 0,4-2 0,-5 2 0,1-3 0,3 4 0,1-3 0,3 2 0,1-3 0,-1 3 0,0-2 0,1 3 0,-1-4 0,1 0 0,-1 0 0,0 0 0,4 3 0,-3-2 0,3 9 0,-4-5 0,-3 6 0,6-3 0,-5-4 0,6 3 0,-4-3 0,1 4 0,-1 3 0,0-6 0,4 5 0,-3-9 0,3 6 0,-4-7 0,1 4 0,2-1 0,2 2 0,0-1 0,2 3 0,-3-3 0,1 3 0,-1-2 0,0 5 0,0-2 0,1 4 0,-2-4 0,1-1 0,-3-3 0,0 7 0,2-3 0,-2 7 0,4-7 0,-2 0 0,1-1 0,1-3 0,3 4 0,0-1 0,-4 1 0,3 0 0,-5-4 0,5 3 0,-3-3 0,4 4 0,0 9 0,-3-4 0,2 9 0,-9-10 0,8 2 0,-5-6 0,7 3 0,0-3 0,0 0 0,0-1 0,0 1 0,-3-4 0,-1 3 0,0-3 0,0 4 0,4 3 0,0-3 0,0 4 0,0-5 0,0 1 0,0 3 0,0-3 0,0 3 0,0-3 0,0 0 0,0-1 0,0 1 0,0 0 0,0-1 0,0 1 0,0-1 0,4 1 0,0-4 0,0 0 0,-1-4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22T14:53:34.613"/>
    </inkml:context>
    <inkml:brush xml:id="br0">
      <inkml:brushProperty name="width" value="0.05" units="cm"/>
      <inkml:brushProperty name="height" value="0.05" units="cm"/>
    </inkml:brush>
  </inkml:definitions>
  <inkml:trace contextRef="#ctx0" brushRef="#br0">1 1055 24575,'0'-11'0,"0"-1"0,3-3 0,-2 0 0,6-1 0,-3 5 0,0-1 0,0 5 0,-1-1 0,-2-3 0,6-1 0,-6 0 0,2 1 0,-3 4 0,0-1 0,0 0 0,0 1 0,0-1 0,0-3 0,3 3 0,-2-7 0,3 7 0,-1 0 0,-2 1 0,2 3 0,-3-4 0,0 1 0,4 3 0,-3-3 0,5 3 0,-5-4 0,3 0 0,-4 1 0,3 2 0,-2-1 0,2 1 0,1-2 0,-4-1 0,11 4 0,-10-3 0,10 6 0,-11-6 0,7 3 0,-6-4 0,9 1 0,-8-1 0,8 1 0,-9-1 0,6 0 0,-6 1 0,5-1 0,-1 4 0,-1-3 0,3 6 0,-6-6 0,5 6 0,-1-5 0,2 1 0,4 1 0,-6-3 0,5 7 0,-9-7 0,3 3 0,-1-4 0,-2 0 0,6 1 0,-6-1 0,5 0 0,-1 4 0,2 1 0,1-1 0,0 3 0,-1-5 0,-3 1 0,0-2 0,-1-1 0,-2 0 0,6 1 0,-6-1 0,6 1 0,-3-1 0,0 0 0,-1 1 0,1-1 0,-3 0 0,2 1 0,-3-1 0,3 0 0,2 1 0,-1-1 0,3 1 0,-3-1 0,0-3 0,0 2 0,-4-2 0,0 4 0,0-1 0,0 0 0,3 1 0,-2-1 0,2 1 0,-3-1 0,4 0 0,-4 1 0,7-1 0,-6 0 0,6 1 0,-6-1 0,2 0 0,1 1 0,-4-1 0,4 0 0,-1 4 0,-2-3 0,6 7 0,-3-4 0,0 1 0,3 2 0,-6-6 0,6 3 0,-3 0 0,0-3 0,3 6 0,-3-2 0,4 3 0,0 0 0,-1 0 0,1 0 0,-1-4 0,1 0 0,0 0 0,-1 0 0,-2 1 0,1 2 0,-1-6 0,-1 3 0,3-4 0,-3 1 0,4-1 0,-1 1 0,1-1 0,0 4 0,-1-3 0,1 6 0,-4-6 0,-1 3 0,1-4 0,-3 1 0,2-1 0,-3 0 0,0 1 0,0-1 0,0 0 0,0 1 0,0-1 0,0 1 0,-3 2 0,-2 2 0,-2 6 0,-1-2 0,1 6 0,-1-3 0,0 0 0,1 0 0,-1-4 0,0 0 0,1 0 0,-1 0 0,-3 0 0,3 0 0,-7 3 0,7-2 0,-7 6 0,10-3 0,-5 4 0,6-1 0,-4 1 0,0-4 0,1 0 0,-4 2 0,-7 1 0,4 4 0,-6-3 0,1 1 0,6-1 0,6-3 0,12-2 0,7-3 0,-1 0 0,0 0 0,-2 0 0,2 0 0,-4 0 0,1 0 0,3-3 0,-3 2 0,13-7 0,-8 4 0,9-5 0,-10 5 0,-1 1 0,6 3 0,-4 0 0,9 0 0,-1-5 0,-4 4 0,1-3 0,-7 4 0,-3 0 0,-4-3 0,3 2 0,-3-6 0,4 6 0,0-6 0,-1 6 0,-3 1 0,0 5 0,-1 2 0,-2 1 0,2 0 0,-3-1 0,0 1 0,0 0 0,0-1 0,0 1 0,0-1 0,0 1 0,0 0 0,0 3 0,0-3 0,0 3 0,0-3 0,0 0 0,0-1 0,0 4 0,0-2 0,0 2 0,0-4 0,0 1 0,0 0 0,0-4 0,0-1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20EB4E-959F-0D46-A670-A856F2184D0B}" type="datetimeFigureOut">
              <a:rPr lang="pt-PT" smtClean="0"/>
              <a:t>26/04/24</a:t>
            </a:fld>
            <a:endParaRPr lang="pt-PT"/>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PT"/>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33E357-3509-FD48-B1ED-289412645539}" type="slidenum">
              <a:rPr lang="pt-PT" smtClean="0"/>
              <a:t>‹nº›</a:t>
            </a:fld>
            <a:endParaRPr lang="pt-PT"/>
          </a:p>
        </p:txBody>
      </p:sp>
    </p:spTree>
    <p:extLst>
      <p:ext uri="{BB962C8B-B14F-4D97-AF65-F5344CB8AC3E}">
        <p14:creationId xmlns:p14="http://schemas.microsoft.com/office/powerpoint/2010/main" val="6369621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PT"/>
              <a:t>Clique para editar o estilo de título do Modelo Global</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PT"/>
              <a:t>Clique para editar o estilo de subtítulo do Modelo Global</a:t>
            </a:r>
            <a:endParaRPr lang="en-US" dirty="0"/>
          </a:p>
        </p:txBody>
      </p:sp>
      <p:sp>
        <p:nvSpPr>
          <p:cNvPr id="4" name="Date Placeholder 3"/>
          <p:cNvSpPr>
            <a:spLocks noGrp="1"/>
          </p:cNvSpPr>
          <p:nvPr>
            <p:ph type="dt" sz="half" idx="10"/>
          </p:nvPr>
        </p:nvSpPr>
        <p:spPr/>
        <p:txBody>
          <a:bodyPr/>
          <a:lstStyle/>
          <a:p>
            <a:fld id="{EE4B6A45-56F1-C846-8E71-5B49EA88C3C8}"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grafia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6D6B35F1-A35F-CD43-9414-A19103BF4A8A}" type="datetime1">
              <a:rPr lang="pt-PT" smtClean="0"/>
              <a:t>26/04/24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PT"/>
              <a:t>Clique para editar o estilo de título do Modelo Global</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86F7DFCA-7A9A-534B-A08C-570FD2973B39}"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PT"/>
              <a:t>Clique para editar o estilo de título do Modelo Global</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PT"/>
              <a:t>Clique para editar os estilos do texto de Modelo Global</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61CDED13-E2E8-1344-A0B7-FF1E3C6B8C12}"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E18C912C-0342-3442-8E0D-BEA7DA93FB1B}"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CBE8522-062B-C443-852D-228F8089B563}" type="datetime1">
              <a:rPr lang="pt-PT" smtClean="0"/>
              <a:t>26/04/24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3 Image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9E8A23D-423C-A847-9420-DB8D4AF52B9D}" type="datetime1">
              <a:rPr lang="pt-PT" smtClean="0"/>
              <a:t>26/04/24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p:txBody>
          <a:bodyPr vert="eaVert" anchor="t" anchorCtr="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2410CB8F-49A0-114D-98BC-06E165CA2AEA}"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PT"/>
              <a:t>Clique para editar o estilo de título do Modelo Global</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10"/>
          </p:nvPr>
        </p:nvSpPr>
        <p:spPr/>
        <p:txBody>
          <a:bodyPr/>
          <a:lstStyle/>
          <a:p>
            <a:fld id="{C0D0510C-BF21-144A-913E-5B23B229D1F5}"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3"/>
          <p:cNvSpPr>
            <a:spLocks noGrp="1"/>
          </p:cNvSpPr>
          <p:nvPr>
            <p:ph type="dt" sz="half" idx="10"/>
          </p:nvPr>
        </p:nvSpPr>
        <p:spPr/>
        <p:txBody>
          <a:bodyPr/>
          <a:lstStyle/>
          <a:p>
            <a:fld id="{4F3DADA3-C076-F144-8C22-B781CAF409F4}"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PT"/>
              <a:t>Clique para editar os estilos do texto de Modelo Global</a:t>
            </a:r>
          </a:p>
        </p:txBody>
      </p:sp>
      <p:sp>
        <p:nvSpPr>
          <p:cNvPr id="4" name="Date Placeholder 3"/>
          <p:cNvSpPr>
            <a:spLocks noGrp="1"/>
          </p:cNvSpPr>
          <p:nvPr>
            <p:ph type="dt" sz="half" idx="10"/>
          </p:nvPr>
        </p:nvSpPr>
        <p:spPr/>
        <p:txBody>
          <a:bodyPr/>
          <a:lstStyle/>
          <a:p>
            <a:fld id="{491C3C12-0A97-BE4C-B22B-4AB10E3F69B2}" type="datetime1">
              <a:rPr lang="pt-PT" smtClean="0"/>
              <a:t>26/04/24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Date Placeholder 4"/>
          <p:cNvSpPr>
            <a:spLocks noGrp="1"/>
          </p:cNvSpPr>
          <p:nvPr>
            <p:ph type="dt" sz="half" idx="10"/>
          </p:nvPr>
        </p:nvSpPr>
        <p:spPr/>
        <p:txBody>
          <a:bodyPr/>
          <a:lstStyle/>
          <a:p>
            <a:fld id="{8D1D1B82-305D-5241-B5A4-17232108C33A}" type="datetime1">
              <a:rPr lang="pt-PT" smtClean="0"/>
              <a:t>26/04/24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PT"/>
              <a:t>Clique para editar o estilo de título do Modelo Global</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7" name="Date Placeholder 6"/>
          <p:cNvSpPr>
            <a:spLocks noGrp="1"/>
          </p:cNvSpPr>
          <p:nvPr>
            <p:ph type="dt" sz="half" idx="10"/>
          </p:nvPr>
        </p:nvSpPr>
        <p:spPr/>
        <p:txBody>
          <a:bodyPr/>
          <a:lstStyle/>
          <a:p>
            <a:fld id="{0536ADD2-1453-1A47-A02A-BFB24AD2528B}" type="datetime1">
              <a:rPr lang="pt-PT" smtClean="0"/>
              <a:t>26/04/24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PT"/>
              <a:t>Clique para editar o estilo de título do Modelo Global</a:t>
            </a:r>
            <a:endParaRPr lang="en-US" dirty="0"/>
          </a:p>
        </p:txBody>
      </p:sp>
      <p:sp>
        <p:nvSpPr>
          <p:cNvPr id="7" name="Date Placeholder 2"/>
          <p:cNvSpPr>
            <a:spLocks noGrp="1"/>
          </p:cNvSpPr>
          <p:nvPr>
            <p:ph type="dt" sz="half" idx="10"/>
          </p:nvPr>
        </p:nvSpPr>
        <p:spPr/>
        <p:txBody>
          <a:bodyPr/>
          <a:lstStyle/>
          <a:p>
            <a:fld id="{1905EA20-CCD1-594A-978D-25109ACE93B1}" type="datetime1">
              <a:rPr lang="pt-PT" smtClean="0"/>
              <a:t>26/04/24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3D1B2EA4-DC4D-A445-8404-FBEA2446C09B}" type="datetime1">
              <a:rPr lang="pt-PT" smtClean="0"/>
              <a:t>26/04/24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PT"/>
              <a:t>Clique para editar o estilo de título do Modelo Global</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7" name="Date Placeholder 4"/>
          <p:cNvSpPr>
            <a:spLocks noGrp="1"/>
          </p:cNvSpPr>
          <p:nvPr>
            <p:ph type="dt" sz="half" idx="10"/>
          </p:nvPr>
        </p:nvSpPr>
        <p:spPr/>
        <p:txBody>
          <a:bodyPr/>
          <a:lstStyle/>
          <a:p>
            <a:fld id="{E7FF759F-A1C6-BC44-B2C8-E7179212478E}" type="datetime1">
              <a:rPr lang="pt-PT" smtClean="0"/>
              <a:t>26/04/24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PT"/>
              <a:t>Clique para editar o estilo de título do Modelo Global</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PT"/>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PT"/>
              <a:t>Clique para editar os estilos do texto de Modelo Global</a:t>
            </a:r>
          </a:p>
        </p:txBody>
      </p:sp>
      <p:sp>
        <p:nvSpPr>
          <p:cNvPr id="5" name="Date Placeholder 4"/>
          <p:cNvSpPr>
            <a:spLocks noGrp="1"/>
          </p:cNvSpPr>
          <p:nvPr>
            <p:ph type="dt" sz="half" idx="10"/>
          </p:nvPr>
        </p:nvSpPr>
        <p:spPr/>
        <p:txBody>
          <a:bodyPr/>
          <a:lstStyle/>
          <a:p>
            <a:fld id="{8B4D5743-F5D1-7C42-B1E9-7ABE4861CD8E}" type="datetime1">
              <a:rPr lang="pt-PT" smtClean="0"/>
              <a:t>26/04/24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PT"/>
              <a:t>Clique para editar o estilo de título do Modelo Global</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B07DAF3-CB27-0543-8701-6CCEAE41E5F9}" type="datetime1">
              <a:rPr lang="pt-PT" smtClean="0"/>
              <a:t>26/04/24</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hyperlink" Target="https://youtu.be/zw3JYUrS-v8" TargetMode="Externa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hyperlink" Target="https://en.wikipedia.org/wiki/Hadamard_test_(quantum_computation)" TargetMode="External"/><Relationship Id="rId2" Type="http://schemas.openxmlformats.org/officeDocument/2006/relationships/hyperlink" Target="https://en.wikipedia.org/wiki/Swap_test" TargetMode="Externa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image" Target="../media/image65.png"/><Relationship Id="rId7" Type="http://schemas.openxmlformats.org/officeDocument/2006/relationships/image" Target="../media/image40.png"/><Relationship Id="rId12" Type="http://schemas.openxmlformats.org/officeDocument/2006/relationships/customXml" Target="../ink/ink2.xml"/><Relationship Id="rId17" Type="http://schemas.openxmlformats.org/officeDocument/2006/relationships/image" Target="../media/image42.png"/><Relationship Id="rId2" Type="http://schemas.openxmlformats.org/officeDocument/2006/relationships/image" Target="../media/image38.png"/><Relationship Id="rId16"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64.png"/><Relationship Id="rId5" Type="http://schemas.openxmlformats.org/officeDocument/2006/relationships/image" Target="../media/image59.png"/><Relationship Id="rId15" Type="http://schemas.openxmlformats.org/officeDocument/2006/relationships/customXml" Target="../ink/ink4.xml"/><Relationship Id="rId4" Type="http://schemas.openxmlformats.org/officeDocument/2006/relationships/image" Target="../media/image58.png"/><Relationship Id="rId14" Type="http://schemas.openxmlformats.org/officeDocument/2006/relationships/customXml" Target="../ink/ink3.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image" Target="../media/image110.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xgA4Dx_7q34&amp;list=PLOFEBzvs-VvqJwybFxkTiDzhf5E11p8BI" TargetMode="External"/><Relationship Id="rId2" Type="http://schemas.openxmlformats.org/officeDocument/2006/relationships/hyperlink" Target="https://arxiv.org/pdf/1804.11326.pdf" TargetMode="External"/><Relationship Id="rId1" Type="http://schemas.openxmlformats.org/officeDocument/2006/relationships/slideLayout" Target="../slideLayouts/slideLayout2.xml"/><Relationship Id="rId4" Type="http://schemas.openxmlformats.org/officeDocument/2006/relationships/hyperlink" Target="https://arxiv.org/pdf/2010.02174.pdf" TargetMode="External"/></Relationships>
</file>

<file path=ppt/slides/_rels/slide20.xml.rels><?xml version="1.0" encoding="UTF-8" standalone="yes"?>
<Relationships xmlns="http://schemas.openxmlformats.org/package/2006/relationships"><Relationship Id="rId13" Type="http://schemas.openxmlformats.org/officeDocument/2006/relationships/image" Target="../media/image320.png"/><Relationship Id="rId18" Type="http://schemas.openxmlformats.org/officeDocument/2006/relationships/image" Target="../media/image50.png"/><Relationship Id="rId12" Type="http://schemas.openxmlformats.org/officeDocument/2006/relationships/image" Target="../media/image310.png"/><Relationship Id="rId17" Type="http://schemas.openxmlformats.org/officeDocument/2006/relationships/image" Target="../media/image49.png"/><Relationship Id="rId16" Type="http://schemas.openxmlformats.org/officeDocument/2006/relationships/image" Target="../media/image350.png"/><Relationship Id="rId20" Type="http://schemas.openxmlformats.org/officeDocument/2006/relationships/image" Target="../media/image52.png"/><Relationship Id="rId1" Type="http://schemas.openxmlformats.org/officeDocument/2006/relationships/slideLayout" Target="../slideLayouts/slideLayout2.xml"/><Relationship Id="rId11" Type="http://schemas.openxmlformats.org/officeDocument/2006/relationships/image" Target="../media/image300.png"/><Relationship Id="rId15" Type="http://schemas.openxmlformats.org/officeDocument/2006/relationships/image" Target="../media/image340.png"/><Relationship Id="rId19" Type="http://schemas.openxmlformats.org/officeDocument/2006/relationships/image" Target="../media/image51.png"/><Relationship Id="rId14" Type="http://schemas.openxmlformats.org/officeDocument/2006/relationships/image" Target="../media/image330.png"/></Relationships>
</file>

<file path=ppt/slides/_rels/slide21.xml.rels><?xml version="1.0" encoding="UTF-8" standalone="yes"?>
<Relationships xmlns="http://schemas.openxmlformats.org/package/2006/relationships"><Relationship Id="rId8" Type="http://schemas.openxmlformats.org/officeDocument/2006/relationships/image" Target="../media/image420.png"/><Relationship Id="rId13" Type="http://schemas.openxmlformats.org/officeDocument/2006/relationships/image" Target="../media/image470.png"/><Relationship Id="rId3" Type="http://schemas.openxmlformats.org/officeDocument/2006/relationships/image" Target="../media/image370.png"/><Relationship Id="rId7" Type="http://schemas.openxmlformats.org/officeDocument/2006/relationships/image" Target="../media/image410.png"/><Relationship Id="rId12" Type="http://schemas.openxmlformats.org/officeDocument/2006/relationships/image" Target="../media/image460.png"/><Relationship Id="rId2"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image" Target="../media/image450.png"/><Relationship Id="rId5" Type="http://schemas.openxmlformats.org/officeDocument/2006/relationships/image" Target="../media/image390.png"/><Relationship Id="rId10" Type="http://schemas.openxmlformats.org/officeDocument/2006/relationships/image" Target="../media/image440.png"/><Relationship Id="rId4" Type="http://schemas.openxmlformats.org/officeDocument/2006/relationships/image" Target="../media/image380.png"/><Relationship Id="rId9" Type="http://schemas.openxmlformats.org/officeDocument/2006/relationships/image" Target="../media/image430.png"/><Relationship Id="rId14" Type="http://schemas.openxmlformats.org/officeDocument/2006/relationships/image" Target="../media/image48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rxiv.org/pdf/2010.02174.pdf"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AD163B-4827-FB49-8AAA-498C7B51C5AD}"/>
              </a:ext>
            </a:extLst>
          </p:cNvPr>
          <p:cNvSpPr>
            <a:spLocks noGrp="1"/>
          </p:cNvSpPr>
          <p:nvPr>
            <p:ph type="ctrTitle"/>
          </p:nvPr>
        </p:nvSpPr>
        <p:spPr>
          <a:xfrm>
            <a:off x="1154954" y="1017090"/>
            <a:ext cx="9192203" cy="3706091"/>
          </a:xfrm>
        </p:spPr>
        <p:txBody>
          <a:bodyPr/>
          <a:lstStyle/>
          <a:p>
            <a:pPr>
              <a:spcBef>
                <a:spcPts val="1800"/>
              </a:spcBef>
            </a:pPr>
            <a:r>
              <a:rPr lang="pt-PT" sz="4800" dirty="0"/>
              <a:t>Ciência de Dados Quântica</a:t>
            </a:r>
            <a:br>
              <a:rPr lang="pt-PT" sz="4800"/>
            </a:br>
            <a:br>
              <a:rPr lang="pt-PT" sz="4800" dirty="0"/>
            </a:br>
            <a:br>
              <a:rPr lang="pt-PT" sz="1600" dirty="0"/>
            </a:br>
            <a:r>
              <a:rPr lang="pt-PT" sz="5400" dirty="0"/>
              <a:t>Quantum </a:t>
            </a:r>
            <a:r>
              <a:rPr lang="pt-PT" sz="5400" dirty="0" err="1"/>
              <a:t>Kernels</a:t>
            </a:r>
            <a:r>
              <a:rPr lang="pt-PT" sz="5400" dirty="0"/>
              <a:t> </a:t>
            </a:r>
            <a:r>
              <a:rPr lang="pt-PT" sz="5400" dirty="0" err="1"/>
              <a:t>and</a:t>
            </a:r>
            <a:br>
              <a:rPr lang="pt-PT" sz="5400" dirty="0"/>
            </a:br>
            <a:r>
              <a:rPr lang="pt-PT" sz="5400" dirty="0" err="1"/>
              <a:t>Feature</a:t>
            </a:r>
            <a:r>
              <a:rPr lang="pt-PT" sz="5400" dirty="0"/>
              <a:t> </a:t>
            </a:r>
            <a:r>
              <a:rPr lang="pt-PT" sz="5400" dirty="0" err="1"/>
              <a:t>Maps</a:t>
            </a:r>
            <a:r>
              <a:rPr lang="pt-PT" sz="5400" dirty="0"/>
              <a:t> </a:t>
            </a:r>
            <a:endParaRPr lang="pt-PT" dirty="0"/>
          </a:p>
        </p:txBody>
      </p:sp>
      <p:sp>
        <p:nvSpPr>
          <p:cNvPr id="3" name="Subtítulo 2">
            <a:extLst>
              <a:ext uri="{FF2B5EF4-FFF2-40B4-BE49-F238E27FC236}">
                <a16:creationId xmlns:a16="http://schemas.microsoft.com/office/drawing/2014/main" id="{93444B29-F38C-5547-93AC-63CBD9606315}"/>
              </a:ext>
            </a:extLst>
          </p:cNvPr>
          <p:cNvSpPr>
            <a:spLocks noGrp="1"/>
          </p:cNvSpPr>
          <p:nvPr>
            <p:ph type="subTitle" idx="1"/>
          </p:nvPr>
        </p:nvSpPr>
        <p:spPr>
          <a:xfrm>
            <a:off x="1154955" y="4979490"/>
            <a:ext cx="8825658" cy="861420"/>
          </a:xfrm>
        </p:spPr>
        <p:txBody>
          <a:bodyPr/>
          <a:lstStyle/>
          <a:p>
            <a:r>
              <a:rPr lang="pt-PT" dirty="0"/>
              <a:t>Luís Paulo santos</a:t>
            </a:r>
          </a:p>
        </p:txBody>
      </p:sp>
    </p:spTree>
    <p:extLst>
      <p:ext uri="{BB962C8B-B14F-4D97-AF65-F5344CB8AC3E}">
        <p14:creationId xmlns:p14="http://schemas.microsoft.com/office/powerpoint/2010/main" val="5034807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8BE6-FE43-3B8F-6A09-E4A57F9E2266}"/>
              </a:ext>
            </a:extLst>
          </p:cNvPr>
          <p:cNvSpPr>
            <a:spLocks noGrp="1"/>
          </p:cNvSpPr>
          <p:nvPr>
            <p:ph type="title"/>
          </p:nvPr>
        </p:nvSpPr>
        <p:spPr/>
        <p:txBody>
          <a:bodyPr/>
          <a:lstStyle/>
          <a:p>
            <a:r>
              <a:rPr lang="en-GB" dirty="0"/>
              <a:t>What is on a VQC? (2/5)</a:t>
            </a:r>
          </a:p>
        </p:txBody>
      </p:sp>
      <p:sp>
        <p:nvSpPr>
          <p:cNvPr id="4" name="Marcador de Posição do Número do Diapositivo 3">
            <a:extLst>
              <a:ext uri="{FF2B5EF4-FFF2-40B4-BE49-F238E27FC236}">
                <a16:creationId xmlns:a16="http://schemas.microsoft.com/office/drawing/2014/main" id="{6EB156A1-3674-B945-3EDB-7A5810ECAC6B}"/>
              </a:ext>
            </a:extLst>
          </p:cNvPr>
          <p:cNvSpPr>
            <a:spLocks noGrp="1"/>
          </p:cNvSpPr>
          <p:nvPr>
            <p:ph type="sldNum" sz="quarter" idx="12"/>
          </p:nvPr>
        </p:nvSpPr>
        <p:spPr/>
        <p:txBody>
          <a:bodyPr/>
          <a:lstStyle/>
          <a:p>
            <a:fld id="{D57F1E4F-1CFF-5643-939E-02111984F565}" type="slidenum">
              <a:rPr lang="en-US" smtClean="0"/>
              <a:t>10</a:t>
            </a:fld>
            <a:endParaRPr lang="en-US" dirty="0"/>
          </a:p>
        </p:txBody>
      </p:sp>
      <p:sp>
        <p:nvSpPr>
          <p:cNvPr id="11" name="Balão Retangular 10">
            <a:extLst>
              <a:ext uri="{FF2B5EF4-FFF2-40B4-BE49-F238E27FC236}">
                <a16:creationId xmlns:a16="http://schemas.microsoft.com/office/drawing/2014/main" id="{50DA7E07-E65F-44D4-1300-72B59196577D}"/>
              </a:ext>
            </a:extLst>
          </p:cNvPr>
          <p:cNvSpPr/>
          <p:nvPr/>
        </p:nvSpPr>
        <p:spPr>
          <a:xfrm>
            <a:off x="8859795" y="1495236"/>
            <a:ext cx="3225113" cy="1081216"/>
          </a:xfrm>
          <a:prstGeom prst="wedgeRectCallout">
            <a:avLst>
              <a:gd name="adj1" fmla="val -54636"/>
              <a:gd name="adj2" fmla="val 101357"/>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measurement (observable) in the computational (diagonal) basis</a:t>
            </a:r>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CDD7D4-F8C6-028D-D7C6-7BCA4503A088}"/>
                  </a:ext>
                </a:extLst>
              </p:cNvPr>
              <p:cNvSpPr txBox="1"/>
              <p:nvPr/>
            </p:nvSpPr>
            <p:spPr>
              <a:xfrm>
                <a:off x="531340" y="4003579"/>
                <a:ext cx="10923373" cy="2382704"/>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conceptually we can think that a rotation from </a:t>
                </a:r>
                <a14:m>
                  <m:oMath xmlns:m="http://schemas.openxmlformats.org/officeDocument/2006/math">
                    <m:r>
                      <a:rPr lang="pt-PT" sz="2400" b="0" i="1" smtClean="0">
                        <a:latin typeface="Cambria Math" panose="02040503050406030204" pitchFamily="18" charset="0"/>
                      </a:rPr>
                      <m:t>𝐻</m:t>
                    </m:r>
                  </m:oMath>
                </a14:m>
                <a:r>
                  <a:rPr lang="en-GB" sz="2400" dirty="0"/>
                  <a:t> </a:t>
                </a:r>
                <a:r>
                  <a:rPr lang="en-GB" sz="2400" dirty="0" err="1"/>
                  <a:t>eigenbasis</a:t>
                </a:r>
                <a:r>
                  <a:rPr lang="en-GB" sz="2400" dirty="0"/>
                  <a:t> to the computational basis is included as circuit </a:t>
                </a:r>
                <a14:m>
                  <m:oMath xmlns:m="http://schemas.openxmlformats.org/officeDocument/2006/math">
                    <m:r>
                      <a:rPr lang="pt-PT" sz="2400" b="0" i="1" smtClean="0">
                        <a:latin typeface="Cambria Math" panose="02040503050406030204" pitchFamily="18" charset="0"/>
                      </a:rPr>
                      <m:t>𝑊</m:t>
                    </m:r>
                  </m:oMath>
                </a14:m>
                <a:endParaRPr lang="en-GB" sz="2400" dirty="0"/>
              </a:p>
              <a:p>
                <a:pPr marL="285750" indent="-285750">
                  <a:spcAft>
                    <a:spcPts val="600"/>
                  </a:spcAft>
                  <a:buFont typeface="Arial" panose="020B0604020202020204" pitchFamily="34" charset="0"/>
                  <a:buChar char="•"/>
                </a:pPr>
                <a:r>
                  <a:rPr lang="en-GB" sz="2400" dirty="0"/>
                  <a:t>for an arbitrary </a:t>
                </a:r>
                <a14:m>
                  <m:oMath xmlns:m="http://schemas.openxmlformats.org/officeDocument/2006/math">
                    <m:r>
                      <a:rPr lang="pt-PT" sz="2400" b="0" i="1" smtClean="0">
                        <a:latin typeface="Cambria Math" panose="02040503050406030204" pitchFamily="18" charset="0"/>
                      </a:rPr>
                      <m:t>𝐻</m:t>
                    </m:r>
                  </m:oMath>
                </a14:m>
                <a:r>
                  <a:rPr lang="en-GB" sz="2400" dirty="0"/>
                  <a:t> the rotation </a:t>
                </a:r>
                <a14:m>
                  <m:oMath xmlns:m="http://schemas.openxmlformats.org/officeDocument/2006/math">
                    <m:r>
                      <a:rPr lang="pt-PT" sz="2400" i="1">
                        <a:latin typeface="Cambria Math" panose="02040503050406030204" pitchFamily="18" charset="0"/>
                      </a:rPr>
                      <m:t>𝑊</m:t>
                    </m:r>
                  </m:oMath>
                </a14:m>
                <a:r>
                  <a:rPr lang="en-GB" sz="2400" dirty="0"/>
                  <a:t> requires exponential time (depth)</a:t>
                </a:r>
              </a:p>
              <a:p>
                <a:pPr marL="285750" indent="-285750">
                  <a:spcAft>
                    <a:spcPts val="600"/>
                  </a:spcAft>
                  <a:buFont typeface="Arial" panose="020B0604020202020204" pitchFamily="34" charset="0"/>
                  <a:buChar char="•"/>
                </a:pPr>
                <a:r>
                  <a:rPr lang="en-GB" sz="2400" dirty="0"/>
                  <a:t>labels are extracted from the expected value of the observable: </a:t>
                </a:r>
              </a:p>
              <a:p>
                <a:pPr>
                  <a:spcAft>
                    <a:spcPts val="600"/>
                  </a:spcAft>
                </a:pPr>
                <a14:m>
                  <m:oMathPara xmlns:m="http://schemas.openxmlformats.org/officeDocument/2006/math">
                    <m:oMathParaPr>
                      <m:jc m:val="centerGroup"/>
                    </m:oMathParaPr>
                    <m:oMath xmlns:m="http://schemas.openxmlformats.org/officeDocument/2006/math">
                      <m:d>
                        <m:dPr>
                          <m:begChr m:val="⟨"/>
                          <m:endChr m:val=""/>
                          <m:ctrlPr>
                            <a:rPr lang="pt-PT" sz="2800" b="0" i="1" smtClean="0">
                              <a:latin typeface="Cambria Math" panose="02040503050406030204" pitchFamily="18" charset="0"/>
                            </a:rPr>
                          </m:ctrlPr>
                        </m:dPr>
                        <m:e>
                          <m:d>
                            <m:dPr>
                              <m:begChr m:val=""/>
                              <m:endChr m:val="|"/>
                              <m:ctrlPr>
                                <a:rPr lang="pt-PT" sz="2800" b="0" i="1" smtClean="0">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𝝓</m:t>
                              </m:r>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e>
                          </m:d>
                        </m:e>
                      </m:d>
                      <m:r>
                        <a:rPr lang="pt-PT" sz="2800" b="0" i="1" smtClean="0">
                          <a:latin typeface="Cambria Math" panose="02040503050406030204" pitchFamily="18" charset="0"/>
                        </a:rPr>
                        <m:t> </m:t>
                      </m:r>
                      <m:sSup>
                        <m:sSupPr>
                          <m:ctrlPr>
                            <a:rPr lang="pt-PT" sz="2800" b="0" i="1" smtClean="0">
                              <a:latin typeface="Cambria Math" panose="02040503050406030204" pitchFamily="18" charset="0"/>
                            </a:rPr>
                          </m:ctrlPr>
                        </m:sSupPr>
                        <m:e>
                          <m:r>
                            <a:rPr lang="pt-PT" sz="2800" b="1" i="1" smtClean="0">
                              <a:latin typeface="Cambria Math" panose="02040503050406030204" pitchFamily="18" charset="0"/>
                              <a:ea typeface="Cambria Math" panose="02040503050406030204" pitchFamily="18" charset="0"/>
                            </a:rPr>
                            <m:t>𝑾</m:t>
                          </m:r>
                        </m:e>
                        <m:sup>
                          <m:r>
                            <a:rPr lang="pt-PT" sz="2800" b="0" i="1" smtClean="0">
                              <a:latin typeface="Cambria Math" panose="02040503050406030204" pitchFamily="18" charset="0"/>
                              <a:ea typeface="Cambria Math" panose="02040503050406030204" pitchFamily="18" charset="0"/>
                            </a:rPr>
                            <m:t>†</m:t>
                          </m:r>
                        </m:sup>
                      </m:sSup>
                      <m:r>
                        <a:rPr lang="pt-PT" sz="2800" b="1" i="1" smtClean="0">
                          <a:latin typeface="Cambria Math" panose="02040503050406030204" pitchFamily="18" charset="0"/>
                          <a:ea typeface="Cambria Math" panose="02040503050406030204" pitchFamily="18" charset="0"/>
                        </a:rPr>
                        <m:t> </m:t>
                      </m:r>
                      <m:r>
                        <a:rPr lang="pt-PT" sz="2800" b="0" i="1" smtClean="0">
                          <a:latin typeface="Cambria Math" panose="02040503050406030204" pitchFamily="18" charset="0"/>
                        </a:rPr>
                        <m:t>𝑍</m:t>
                      </m:r>
                      <m:r>
                        <a:rPr lang="pt-PT" sz="2800" b="0" i="1" smtClean="0">
                          <a:latin typeface="Cambria Math" panose="02040503050406030204" pitchFamily="18" charset="0"/>
                        </a:rPr>
                        <m:t> </m:t>
                      </m:r>
                      <m:r>
                        <a:rPr lang="pt-PT" sz="2800" b="0" i="1" smtClean="0">
                          <a:latin typeface="Cambria Math" panose="02040503050406030204" pitchFamily="18" charset="0"/>
                        </a:rPr>
                        <m:t>𝑊</m:t>
                      </m:r>
                      <m:r>
                        <a:rPr lang="pt-PT" sz="2800" b="0" i="1" smtClean="0">
                          <a:latin typeface="Cambria Math" panose="02040503050406030204" pitchFamily="18" charset="0"/>
                        </a:rPr>
                        <m:t> </m:t>
                      </m:r>
                      <m:d>
                        <m:dPr>
                          <m:begChr m:val=""/>
                          <m:endChr m:val="⟩"/>
                          <m:ctrlPr>
                            <a:rPr lang="pt-PT" sz="2800" i="1">
                              <a:latin typeface="Cambria Math" panose="02040503050406030204" pitchFamily="18" charset="0"/>
                            </a:rPr>
                          </m:ctrlPr>
                        </m:dPr>
                        <m:e>
                          <m:d>
                            <m:dPr>
                              <m:begChr m:val="|"/>
                              <m:endChr m:val=""/>
                              <m:ctrlPr>
                                <a:rPr lang="pt-PT" sz="2800"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𝝓</m:t>
                              </m:r>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e>
                          </m:d>
                        </m:e>
                      </m:d>
                    </m:oMath>
                  </m:oMathPara>
                </a14:m>
                <a:endParaRPr lang="en-GB" sz="1600" dirty="0"/>
              </a:p>
            </p:txBody>
          </p:sp>
        </mc:Choice>
        <mc:Fallback xmlns="">
          <p:sp>
            <p:nvSpPr>
              <p:cNvPr id="18" name="CaixaDeTexto 17">
                <a:extLst>
                  <a:ext uri="{FF2B5EF4-FFF2-40B4-BE49-F238E27FC236}">
                    <a16:creationId xmlns:a16="http://schemas.microsoft.com/office/drawing/2014/main" id="{3ECDD7D4-F8C6-028D-D7C6-7BCA4503A088}"/>
                  </a:ext>
                </a:extLst>
              </p:cNvPr>
              <p:cNvSpPr txBox="1">
                <a:spLocks noRot="1" noChangeAspect="1" noMove="1" noResize="1" noEditPoints="1" noAdjustHandles="1" noChangeArrowheads="1" noChangeShapeType="1" noTextEdit="1"/>
              </p:cNvSpPr>
              <p:nvPr/>
            </p:nvSpPr>
            <p:spPr>
              <a:xfrm>
                <a:off x="531340" y="4003579"/>
                <a:ext cx="10923373" cy="2382704"/>
              </a:xfrm>
              <a:prstGeom prst="rect">
                <a:avLst/>
              </a:prstGeom>
              <a:blipFill>
                <a:blip r:embed="rId2"/>
                <a:stretch>
                  <a:fillRect l="-697" t="-2116" b="-38095"/>
                </a:stretch>
              </a:blipFill>
            </p:spPr>
            <p:txBody>
              <a:bodyPr/>
              <a:lstStyle/>
              <a:p>
                <a:r>
                  <a:rPr lang="en-GB">
                    <a:noFill/>
                  </a:rPr>
                  <a:t> </a:t>
                </a:r>
              </a:p>
            </p:txBody>
          </p:sp>
        </mc:Fallback>
      </mc:AlternateContent>
      <p:grpSp>
        <p:nvGrpSpPr>
          <p:cNvPr id="24" name="Agrupar 23">
            <a:extLst>
              <a:ext uri="{FF2B5EF4-FFF2-40B4-BE49-F238E27FC236}">
                <a16:creationId xmlns:a16="http://schemas.microsoft.com/office/drawing/2014/main" id="{BD7205F5-FEF3-2C8C-BC4E-FA741E779AE2}"/>
              </a:ext>
            </a:extLst>
          </p:cNvPr>
          <p:cNvGrpSpPr/>
          <p:nvPr/>
        </p:nvGrpSpPr>
        <p:grpSpPr>
          <a:xfrm>
            <a:off x="531341" y="2596659"/>
            <a:ext cx="8129282" cy="1147433"/>
            <a:chOff x="531341" y="2856156"/>
            <a:chExt cx="8129282" cy="1147433"/>
          </a:xfrm>
        </p:grpSpPr>
        <p:grpSp>
          <p:nvGrpSpPr>
            <p:cNvPr id="10" name="Agrupar 9">
              <a:extLst>
                <a:ext uri="{FF2B5EF4-FFF2-40B4-BE49-F238E27FC236}">
                  <a16:creationId xmlns:a16="http://schemas.microsoft.com/office/drawing/2014/main" id="{5900ED12-1551-9A60-581A-D5C94C64EAF6}"/>
                </a:ext>
              </a:extLst>
            </p:cNvPr>
            <p:cNvGrpSpPr/>
            <p:nvPr/>
          </p:nvGrpSpPr>
          <p:grpSpPr>
            <a:xfrm>
              <a:off x="531341" y="2856156"/>
              <a:ext cx="8129282" cy="1145688"/>
              <a:chOff x="646111" y="2986045"/>
              <a:chExt cx="6970292" cy="1145688"/>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073A405-2956-84CA-3E41-6F665AC909F7}"/>
                      </a:ext>
                    </a:extLst>
                  </p:cNvPr>
                  <p:cNvSpPr txBox="1"/>
                  <p:nvPr/>
                </p:nvSpPr>
                <p:spPr>
                  <a:xfrm>
                    <a:off x="5851528" y="2986045"/>
                    <a:ext cx="1764875" cy="1145688"/>
                  </a:xfrm>
                  <a:prstGeom prst="rect">
                    <a:avLst/>
                  </a:prstGeom>
                  <a:solidFill>
                    <a:schemeClr val="accent1">
                      <a:lumMod val="50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rPr>
                              </m:ctrlPr>
                            </m:sSubPr>
                            <m:e>
                              <m:r>
                                <a:rPr lang="pt-PT" sz="6000" b="1" i="1" smtClean="0">
                                  <a:latin typeface="Cambria Math" panose="02040503050406030204" pitchFamily="18" charset="0"/>
                                </a:rPr>
                                <m:t>𝑴</m:t>
                              </m:r>
                            </m:e>
                            <m:sub>
                              <m:d>
                                <m:dPr>
                                  <m:begChr m:val="⟨"/>
                                  <m:endChr m:val="⟩"/>
                                  <m:ctrlPr>
                                    <a:rPr lang="pt-PT" sz="6000" b="1" i="1" smtClean="0">
                                      <a:latin typeface="Cambria Math" panose="02040503050406030204" pitchFamily="18" charset="0"/>
                                    </a:rPr>
                                  </m:ctrlPr>
                                </m:dPr>
                                <m:e>
                                  <m:r>
                                    <a:rPr lang="pt-PT" sz="6000" b="1" i="1" smtClean="0">
                                      <a:latin typeface="Cambria Math" panose="02040503050406030204" pitchFamily="18" charset="0"/>
                                    </a:rPr>
                                    <m:t>𝒛</m:t>
                                  </m:r>
                                </m:e>
                              </m:d>
                            </m:sub>
                          </m:sSub>
                        </m:oMath>
                      </m:oMathPara>
                    </a14:m>
                    <a:endParaRPr lang="en-GB" sz="6000" b="1" dirty="0"/>
                  </a:p>
                </p:txBody>
              </p:sp>
            </mc:Choice>
            <mc:Fallback xmlns="">
              <p:sp>
                <p:nvSpPr>
                  <p:cNvPr id="5" name="CaixaDeTexto 4">
                    <a:extLst>
                      <a:ext uri="{FF2B5EF4-FFF2-40B4-BE49-F238E27FC236}">
                        <a16:creationId xmlns:a16="http://schemas.microsoft.com/office/drawing/2014/main" id="{7073A405-2956-84CA-3E41-6F665AC909F7}"/>
                      </a:ext>
                    </a:extLst>
                  </p:cNvPr>
                  <p:cNvSpPr txBox="1">
                    <a:spLocks noRot="1" noChangeAspect="1" noMove="1" noResize="1" noEditPoints="1" noAdjustHandles="1" noChangeArrowheads="1" noChangeShapeType="1" noTextEdit="1"/>
                  </p:cNvSpPr>
                  <p:nvPr/>
                </p:nvSpPr>
                <p:spPr>
                  <a:xfrm>
                    <a:off x="5851528" y="2986045"/>
                    <a:ext cx="1764875" cy="1145688"/>
                  </a:xfrm>
                  <a:prstGeom prst="rect">
                    <a:avLst/>
                  </a:prstGeom>
                  <a:blipFill>
                    <a:blip r:embed="rId3"/>
                    <a:stretch>
                      <a:fillRect l="-1829"/>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A66C884-507A-87B5-BC3B-4BCB4519460F}"/>
                      </a:ext>
                    </a:extLst>
                  </p:cNvPr>
                  <p:cNvSpPr txBox="1"/>
                  <p:nvPr/>
                </p:nvSpPr>
                <p:spPr>
                  <a:xfrm>
                    <a:off x="646111" y="3097224"/>
                    <a:ext cx="115961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d>
                                <m:dPr>
                                  <m:begChr m:val="|"/>
                                  <m:endChr m:val=""/>
                                  <m:ctrlPr>
                                    <a:rPr lang="en-GB" sz="6000" i="1" smtClean="0">
                                      <a:latin typeface="Cambria Math" panose="02040503050406030204" pitchFamily="18" charset="0"/>
                                    </a:rPr>
                                  </m:ctrlPr>
                                </m:dPr>
                                <m:e>
                                  <m:r>
                                    <a:rPr lang="pt-PT" sz="6000" b="0" i="1" smtClean="0">
                                      <a:latin typeface="Cambria Math" panose="02040503050406030204" pitchFamily="18" charset="0"/>
                                      <a:ea typeface="Cambria Math" panose="02040503050406030204" pitchFamily="18" charset="0"/>
                                    </a:rPr>
                                    <m:t>0</m:t>
                                  </m:r>
                                </m:e>
                              </m:d>
                            </m:e>
                          </m:d>
                        </m:oMath>
                      </m:oMathPara>
                    </a14:m>
                    <a:endParaRPr lang="en-GB" sz="6000" dirty="0"/>
                  </a:p>
                </p:txBody>
              </p:sp>
            </mc:Choice>
            <mc:Fallback xmlns="">
              <p:sp>
                <p:nvSpPr>
                  <p:cNvPr id="6" name="CaixaDeTexto 5">
                    <a:extLst>
                      <a:ext uri="{FF2B5EF4-FFF2-40B4-BE49-F238E27FC236}">
                        <a16:creationId xmlns:a16="http://schemas.microsoft.com/office/drawing/2014/main" id="{2A66C884-507A-87B5-BC3B-4BCB4519460F}"/>
                      </a:ext>
                    </a:extLst>
                  </p:cNvPr>
                  <p:cNvSpPr txBox="1">
                    <a:spLocks noRot="1" noChangeAspect="1" noMove="1" noResize="1" noEditPoints="1" noAdjustHandles="1" noChangeArrowheads="1" noChangeShapeType="1" noTextEdit="1"/>
                  </p:cNvSpPr>
                  <p:nvPr/>
                </p:nvSpPr>
                <p:spPr>
                  <a:xfrm>
                    <a:off x="646111" y="3097224"/>
                    <a:ext cx="1159613" cy="923330"/>
                  </a:xfrm>
                  <a:prstGeom prst="rect">
                    <a:avLst/>
                  </a:prstGeom>
                  <a:blipFill>
                    <a:blip r:embed="rId4"/>
                    <a:stretch>
                      <a:fillRect l="-87037" t="-166216" r="-66667" b="-2567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A436354-0724-258C-A3FB-06BB6B248860}"/>
                      </a:ext>
                    </a:extLst>
                  </p:cNvPr>
                  <p:cNvSpPr txBox="1"/>
                  <p:nvPr/>
                </p:nvSpPr>
                <p:spPr>
                  <a:xfrm>
                    <a:off x="2165956" y="2986045"/>
                    <a:ext cx="1722242"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𝝓</m:t>
                          </m:r>
                          <m:d>
                            <m:dPr>
                              <m:ctrlPr>
                                <a:rPr lang="pt-PT" sz="6000" b="1" i="1" smtClean="0">
                                  <a:latin typeface="Cambria Math" panose="02040503050406030204" pitchFamily="18" charset="0"/>
                                </a:rPr>
                              </m:ctrlPr>
                            </m:dPr>
                            <m:e>
                              <m:r>
                                <a:rPr lang="pt-PT" sz="6000" b="1" i="1" smtClean="0">
                                  <a:latin typeface="Cambria Math" panose="02040503050406030204" pitchFamily="18" charset="0"/>
                                  <a:ea typeface="Cambria Math" panose="02040503050406030204" pitchFamily="18" charset="0"/>
                                </a:rPr>
                                <m:t>𝒙</m:t>
                              </m:r>
                            </m:e>
                          </m:d>
                        </m:oMath>
                      </m:oMathPara>
                    </a14:m>
                    <a:endParaRPr lang="en-GB" sz="6000" b="1" dirty="0"/>
                  </a:p>
                </p:txBody>
              </p:sp>
            </mc:Choice>
            <mc:Fallback xmlns="">
              <p:sp>
                <p:nvSpPr>
                  <p:cNvPr id="7" name="CaixaDeTexto 6">
                    <a:extLst>
                      <a:ext uri="{FF2B5EF4-FFF2-40B4-BE49-F238E27FC236}">
                        <a16:creationId xmlns:a16="http://schemas.microsoft.com/office/drawing/2014/main" id="{0A436354-0724-258C-A3FB-06BB6B248860}"/>
                      </a:ext>
                    </a:extLst>
                  </p:cNvPr>
                  <p:cNvSpPr txBox="1">
                    <a:spLocks noRot="1" noChangeAspect="1" noMove="1" noResize="1" noEditPoints="1" noAdjustHandles="1" noChangeArrowheads="1" noChangeShapeType="1" noTextEdit="1"/>
                  </p:cNvSpPr>
                  <p:nvPr/>
                </p:nvSpPr>
                <p:spPr>
                  <a:xfrm>
                    <a:off x="2165956" y="2986045"/>
                    <a:ext cx="1722242" cy="1145688"/>
                  </a:xfrm>
                  <a:prstGeom prst="rect">
                    <a:avLst/>
                  </a:prstGeom>
                  <a:blipFill>
                    <a:blip r:embed="rId5"/>
                    <a:stretch>
                      <a:fillRect l="-13125" b="-18478"/>
                    </a:stretch>
                  </a:blipFill>
                  <a:ln>
                    <a:solidFill>
                      <a:schemeClr val="accent1">
                        <a:lumMod val="50000"/>
                      </a:schemeClr>
                    </a:solidFill>
                  </a:ln>
                </p:spPr>
                <p:txBody>
                  <a:bodyPr/>
                  <a:lstStyle/>
                  <a:p>
                    <a:r>
                      <a:rPr lang="en-GB">
                        <a:noFill/>
                      </a:rPr>
                      <a:t> </a:t>
                    </a:r>
                  </a:p>
                </p:txBody>
              </p:sp>
            </mc:Fallback>
          </mc:AlternateContent>
          <p:cxnSp>
            <p:nvCxnSpPr>
              <p:cNvPr id="8" name="Conexão Reta Unidirecional 7">
                <a:extLst>
                  <a:ext uri="{FF2B5EF4-FFF2-40B4-BE49-F238E27FC236}">
                    <a16:creationId xmlns:a16="http://schemas.microsoft.com/office/drawing/2014/main" id="{0CBD3882-C3D4-A4C4-3583-A0AFC0F199B9}"/>
                  </a:ext>
                </a:extLst>
              </p:cNvPr>
              <p:cNvCxnSpPr>
                <a:cxnSpLocks/>
                <a:stCxn id="6" idx="3"/>
                <a:endCxn id="7" idx="1"/>
              </p:cNvCxnSpPr>
              <p:nvPr/>
            </p:nvCxnSpPr>
            <p:spPr>
              <a:xfrm>
                <a:off x="1805724" y="3558889"/>
                <a:ext cx="360232"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0CA82F6C-16C1-863A-5262-78A0C55ABBF2}"/>
                  </a:ext>
                </a:extLst>
              </p:cNvPr>
              <p:cNvCxnSpPr>
                <a:cxnSpLocks/>
                <a:stCxn id="7" idx="3"/>
                <a:endCxn id="13" idx="1"/>
              </p:cNvCxnSpPr>
              <p:nvPr/>
            </p:nvCxnSpPr>
            <p:spPr>
              <a:xfrm>
                <a:off x="3888198" y="3558889"/>
                <a:ext cx="536413"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3B2AADF-F06B-601F-88C1-23C1A6D77562}"/>
                    </a:ext>
                  </a:extLst>
                </p:cNvPr>
                <p:cNvSpPr txBox="1"/>
                <p:nvPr/>
              </p:nvSpPr>
              <p:spPr>
                <a:xfrm>
                  <a:off x="4938114" y="2857901"/>
                  <a:ext cx="1070320"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𝑾</m:t>
                        </m:r>
                      </m:oMath>
                    </m:oMathPara>
                  </a14:m>
                  <a:endParaRPr lang="en-GB" sz="6000" b="1" dirty="0"/>
                </a:p>
              </p:txBody>
            </p:sp>
          </mc:Choice>
          <mc:Fallback xmlns="">
            <p:sp>
              <p:nvSpPr>
                <p:cNvPr id="13" name="CaixaDeTexto 12">
                  <a:extLst>
                    <a:ext uri="{FF2B5EF4-FFF2-40B4-BE49-F238E27FC236}">
                      <a16:creationId xmlns:a16="http://schemas.microsoft.com/office/drawing/2014/main" id="{73B2AADF-F06B-601F-88C1-23C1A6D77562}"/>
                    </a:ext>
                  </a:extLst>
                </p:cNvPr>
                <p:cNvSpPr txBox="1">
                  <a:spLocks noRot="1" noChangeAspect="1" noMove="1" noResize="1" noEditPoints="1" noAdjustHandles="1" noChangeArrowheads="1" noChangeShapeType="1" noTextEdit="1"/>
                </p:cNvSpPr>
                <p:nvPr/>
              </p:nvSpPr>
              <p:spPr>
                <a:xfrm>
                  <a:off x="4938114" y="2857901"/>
                  <a:ext cx="1070320" cy="1145688"/>
                </a:xfrm>
                <a:prstGeom prst="rect">
                  <a:avLst/>
                </a:prstGeom>
                <a:blipFill>
                  <a:blip r:embed="rId6"/>
                  <a:stretch>
                    <a:fillRect l="-18605"/>
                  </a:stretch>
                </a:blipFill>
                <a:ln>
                  <a:solidFill>
                    <a:schemeClr val="accent1">
                      <a:lumMod val="50000"/>
                    </a:schemeClr>
                  </a:solidFill>
                </a:ln>
              </p:spPr>
              <p:txBody>
                <a:bodyPr/>
                <a:lstStyle/>
                <a:p>
                  <a:r>
                    <a:rPr lang="en-GB">
                      <a:noFill/>
                    </a:rPr>
                    <a:t> </a:t>
                  </a:r>
                </a:p>
              </p:txBody>
            </p:sp>
          </mc:Fallback>
        </mc:AlternateContent>
        <p:cxnSp>
          <p:nvCxnSpPr>
            <p:cNvPr id="20" name="Conexão Reta Unidirecional 19">
              <a:extLst>
                <a:ext uri="{FF2B5EF4-FFF2-40B4-BE49-F238E27FC236}">
                  <a16:creationId xmlns:a16="http://schemas.microsoft.com/office/drawing/2014/main" id="{20755B1C-8D31-B58A-A405-ABE339BEC3AE}"/>
                </a:ext>
              </a:extLst>
            </p:cNvPr>
            <p:cNvCxnSpPr>
              <a:cxnSpLocks/>
              <a:stCxn id="13" idx="3"/>
              <a:endCxn id="5" idx="1"/>
            </p:cNvCxnSpPr>
            <p:nvPr/>
          </p:nvCxnSpPr>
          <p:spPr>
            <a:xfrm flipV="1">
              <a:off x="6008434" y="3429000"/>
              <a:ext cx="593858"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5" name="Balão Retangular 24">
                <a:extLst>
                  <a:ext uri="{FF2B5EF4-FFF2-40B4-BE49-F238E27FC236}">
                    <a16:creationId xmlns:a16="http://schemas.microsoft.com/office/drawing/2014/main" id="{EB5203A3-3E76-E3A3-B9CE-B2978E9ABE9E}"/>
                  </a:ext>
                </a:extLst>
              </p:cNvPr>
              <p:cNvSpPr/>
              <p:nvPr/>
            </p:nvSpPr>
            <p:spPr>
              <a:xfrm>
                <a:off x="5473274" y="1224186"/>
                <a:ext cx="2804983" cy="1081216"/>
              </a:xfrm>
              <a:prstGeom prst="wedgeRectCallout">
                <a:avLst>
                  <a:gd name="adj1" fmla="val -51552"/>
                  <a:gd name="adj2" fmla="val 76214"/>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rotation from the </a:t>
                </a:r>
                <a:r>
                  <a:rPr lang="en-GB" dirty="0" err="1"/>
                  <a:t>eigenbasis</a:t>
                </a:r>
                <a:r>
                  <a:rPr lang="en-GB" dirty="0"/>
                  <a:t> of </a:t>
                </a:r>
                <a14:m>
                  <m:oMath xmlns:m="http://schemas.openxmlformats.org/officeDocument/2006/math">
                    <m:r>
                      <a:rPr lang="pt-PT" b="0" i="1" smtClean="0">
                        <a:latin typeface="Cambria Math" panose="02040503050406030204" pitchFamily="18" charset="0"/>
                      </a:rPr>
                      <m:t>𝐻</m:t>
                    </m:r>
                  </m:oMath>
                </a14:m>
                <a:r>
                  <a:rPr lang="en-GB" dirty="0"/>
                  <a:t> to the computational basis</a:t>
                </a:r>
              </a:p>
            </p:txBody>
          </p:sp>
        </mc:Choice>
        <mc:Fallback xmlns="">
          <p:sp>
            <p:nvSpPr>
              <p:cNvPr id="25" name="Balão Retangular 24">
                <a:extLst>
                  <a:ext uri="{FF2B5EF4-FFF2-40B4-BE49-F238E27FC236}">
                    <a16:creationId xmlns:a16="http://schemas.microsoft.com/office/drawing/2014/main" id="{EB5203A3-3E76-E3A3-B9CE-B2978E9ABE9E}"/>
                  </a:ext>
                </a:extLst>
              </p:cNvPr>
              <p:cNvSpPr>
                <a:spLocks noRot="1" noChangeAspect="1" noMove="1" noResize="1" noEditPoints="1" noAdjustHandles="1" noChangeArrowheads="1" noChangeShapeType="1" noTextEdit="1"/>
              </p:cNvSpPr>
              <p:nvPr/>
            </p:nvSpPr>
            <p:spPr>
              <a:xfrm>
                <a:off x="5473274" y="1224186"/>
                <a:ext cx="2804983" cy="1081216"/>
              </a:xfrm>
              <a:prstGeom prst="wedgeRectCallout">
                <a:avLst>
                  <a:gd name="adj1" fmla="val -51552"/>
                  <a:gd name="adj2" fmla="val 76214"/>
                </a:avLst>
              </a:prstGeom>
              <a:blipFill>
                <a:blip r:embed="rId7"/>
                <a:stretch>
                  <a:fillRect/>
                </a:stretch>
              </a:blipFill>
              <a:ln>
                <a:solidFill>
                  <a:schemeClr val="accent6">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23499312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8BE6-FE43-3B8F-6A09-E4A57F9E2266}"/>
              </a:ext>
            </a:extLst>
          </p:cNvPr>
          <p:cNvSpPr>
            <a:spLocks noGrp="1"/>
          </p:cNvSpPr>
          <p:nvPr>
            <p:ph type="title"/>
          </p:nvPr>
        </p:nvSpPr>
        <p:spPr/>
        <p:txBody>
          <a:bodyPr/>
          <a:lstStyle/>
          <a:p>
            <a:r>
              <a:rPr lang="en-GB" dirty="0"/>
              <a:t>What is on a VQC? (3/5)</a:t>
            </a:r>
          </a:p>
        </p:txBody>
      </p:sp>
      <p:sp>
        <p:nvSpPr>
          <p:cNvPr id="4" name="Marcador de Posição do Número do Diapositivo 3">
            <a:extLst>
              <a:ext uri="{FF2B5EF4-FFF2-40B4-BE49-F238E27FC236}">
                <a16:creationId xmlns:a16="http://schemas.microsoft.com/office/drawing/2014/main" id="{6EB156A1-3674-B945-3EDB-7A5810ECAC6B}"/>
              </a:ext>
            </a:extLst>
          </p:cNvPr>
          <p:cNvSpPr>
            <a:spLocks noGrp="1"/>
          </p:cNvSpPr>
          <p:nvPr>
            <p:ph type="sldNum" sz="quarter" idx="12"/>
          </p:nvPr>
        </p:nvSpPr>
        <p:spPr/>
        <p:txBody>
          <a:bodyPr/>
          <a:lstStyle/>
          <a:p>
            <a:fld id="{D57F1E4F-1CFF-5643-939E-02111984F565}" type="slidenum">
              <a:rPr lang="en-US" smtClean="0"/>
              <a:t>11</a:t>
            </a:fld>
            <a:endParaRPr lang="en-US"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CDD7D4-F8C6-028D-D7C6-7BCA4503A088}"/>
                  </a:ext>
                </a:extLst>
              </p:cNvPr>
              <p:cNvSpPr txBox="1"/>
              <p:nvPr/>
            </p:nvSpPr>
            <p:spPr>
              <a:xfrm>
                <a:off x="531340" y="4003579"/>
                <a:ext cx="10923373" cy="2471061"/>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pt-PT" sz="2400" dirty="0"/>
                  <a:t>In a VQC </a:t>
                </a:r>
                <a14:m>
                  <m:oMath xmlns:m="http://schemas.openxmlformats.org/officeDocument/2006/math">
                    <m:r>
                      <a:rPr lang="pt-PT" sz="2400" b="0" i="1" smtClean="0">
                        <a:latin typeface="Cambria Math" panose="02040503050406030204" pitchFamily="18" charset="0"/>
                      </a:rPr>
                      <m:t>𝑊</m:t>
                    </m:r>
                  </m:oMath>
                </a14:m>
                <a:r>
                  <a:rPr lang="en-GB" sz="2400" dirty="0"/>
                  <a:t> is parameterized as </a:t>
                </a:r>
                <a14:m>
                  <m:oMath xmlns:m="http://schemas.openxmlformats.org/officeDocument/2006/math">
                    <m:sSub>
                      <m:sSubPr>
                        <m:ctrlPr>
                          <a:rPr lang="pt-PT" sz="2400" i="1" smtClean="0">
                            <a:latin typeface="Cambria Math" panose="02040503050406030204" pitchFamily="18" charset="0"/>
                          </a:rPr>
                        </m:ctrlPr>
                      </m:sSubPr>
                      <m:e>
                        <m:r>
                          <a:rPr lang="pt-PT" sz="2400" i="1">
                            <a:latin typeface="Cambria Math" panose="02040503050406030204" pitchFamily="18" charset="0"/>
                          </a:rPr>
                          <m:t>𝑊</m:t>
                        </m:r>
                      </m:e>
                      <m:sub>
                        <m:r>
                          <a:rPr lang="pt-PT" sz="2400" i="1">
                            <a:latin typeface="Cambria Math" panose="02040503050406030204" pitchFamily="18" charset="0"/>
                            <a:ea typeface="Cambria Math" panose="02040503050406030204" pitchFamily="18" charset="0"/>
                          </a:rPr>
                          <m:t>𝜃</m:t>
                        </m:r>
                      </m:sub>
                    </m:sSub>
                  </m:oMath>
                </a14:m>
                <a:endParaRPr lang="en-GB" sz="2400" dirty="0"/>
              </a:p>
              <a:p>
                <a:pPr marL="285750" indent="-285750">
                  <a:spcAft>
                    <a:spcPts val="600"/>
                  </a:spcAft>
                  <a:buFont typeface="Arial" panose="020B0604020202020204" pitchFamily="34" charset="0"/>
                  <a:buChar char="•"/>
                </a:pPr>
                <a:r>
                  <a:rPr lang="en-GB" sz="2400" dirty="0"/>
                  <a:t>The model is the expected value of the observable: </a:t>
                </a:r>
              </a:p>
              <a:p>
                <a:pPr>
                  <a:spcAft>
                    <a:spcPts val="600"/>
                  </a:spcAft>
                </a:pPr>
                <a14:m>
                  <m:oMathPara xmlns:m="http://schemas.openxmlformats.org/officeDocument/2006/math">
                    <m:oMathParaPr>
                      <m:jc m:val="centerGroup"/>
                    </m:oMathParaPr>
                    <m:oMath xmlns:m="http://schemas.openxmlformats.org/officeDocument/2006/math">
                      <m:sSub>
                        <m:sSubPr>
                          <m:ctrlPr>
                            <a:rPr lang="pt-PT" sz="2800" b="0" i="1" smtClean="0">
                              <a:latin typeface="Cambria Math" panose="02040503050406030204" pitchFamily="18" charset="0"/>
                            </a:rPr>
                          </m:ctrlPr>
                        </m:sSubPr>
                        <m:e>
                          <m:r>
                            <a:rPr lang="pt-PT" sz="2800" b="0" i="1" smtClean="0">
                              <a:latin typeface="Cambria Math" panose="02040503050406030204" pitchFamily="18" charset="0"/>
                            </a:rPr>
                            <m:t>𝑓</m:t>
                          </m:r>
                        </m:e>
                        <m:sub>
                          <m:r>
                            <a:rPr lang="pt-PT" sz="2800" b="0" i="1" smtClean="0">
                              <a:latin typeface="Cambria Math" panose="02040503050406030204" pitchFamily="18" charset="0"/>
                              <a:ea typeface="Cambria Math" panose="02040503050406030204" pitchFamily="18" charset="0"/>
                            </a:rPr>
                            <m:t>𝜃</m:t>
                          </m:r>
                        </m:sub>
                      </m:sSub>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r>
                        <a:rPr lang="pt-PT" sz="2800" b="0" i="1" smtClean="0">
                          <a:latin typeface="Cambria Math" panose="02040503050406030204" pitchFamily="18" charset="0"/>
                          <a:ea typeface="Cambria Math" panose="02040503050406030204" pitchFamily="18" charset="0"/>
                        </a:rPr>
                        <m:t>=</m:t>
                      </m:r>
                      <m:d>
                        <m:dPr>
                          <m:begChr m:val="⟨"/>
                          <m:endChr m:val=""/>
                          <m:ctrlPr>
                            <a:rPr lang="pt-PT" sz="2800" b="0" i="1" smtClean="0">
                              <a:latin typeface="Cambria Math" panose="02040503050406030204" pitchFamily="18" charset="0"/>
                            </a:rPr>
                          </m:ctrlPr>
                        </m:dPr>
                        <m:e>
                          <m:d>
                            <m:dPr>
                              <m:begChr m:val=""/>
                              <m:endChr m:val="|"/>
                              <m:ctrlPr>
                                <a:rPr lang="pt-PT" sz="2800" b="0" i="1" smtClean="0">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𝝓</m:t>
                              </m:r>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e>
                          </m:d>
                        </m:e>
                      </m:d>
                      <m:r>
                        <a:rPr lang="pt-PT" sz="2800" b="0" i="1" smtClean="0">
                          <a:latin typeface="Cambria Math" panose="02040503050406030204" pitchFamily="18" charset="0"/>
                        </a:rPr>
                        <m:t> </m:t>
                      </m:r>
                      <m:sSup>
                        <m:sSupPr>
                          <m:ctrlPr>
                            <a:rPr lang="pt-PT" sz="2800" b="0" i="1" smtClean="0">
                              <a:latin typeface="Cambria Math" panose="02040503050406030204" pitchFamily="18" charset="0"/>
                            </a:rPr>
                          </m:ctrlPr>
                        </m:sSupPr>
                        <m:e>
                          <m:sSub>
                            <m:sSubPr>
                              <m:ctrlPr>
                                <a:rPr lang="pt-PT" sz="2800" b="1" i="1" smtClean="0">
                                  <a:latin typeface="Cambria Math" panose="02040503050406030204" pitchFamily="18" charset="0"/>
                                  <a:ea typeface="Cambria Math" panose="02040503050406030204" pitchFamily="18" charset="0"/>
                                </a:rPr>
                              </m:ctrlPr>
                            </m:sSubPr>
                            <m:e>
                              <m:r>
                                <a:rPr lang="pt-PT" sz="2800" b="1" i="1">
                                  <a:latin typeface="Cambria Math" panose="02040503050406030204" pitchFamily="18" charset="0"/>
                                  <a:ea typeface="Cambria Math" panose="02040503050406030204" pitchFamily="18" charset="0"/>
                                </a:rPr>
                                <m:t>𝑾</m:t>
                              </m:r>
                            </m:e>
                            <m:sub>
                              <m:r>
                                <a:rPr lang="pt-PT" sz="2800" b="1" i="1" smtClean="0">
                                  <a:latin typeface="Cambria Math" panose="02040503050406030204" pitchFamily="18" charset="0"/>
                                  <a:ea typeface="Cambria Math" panose="02040503050406030204" pitchFamily="18" charset="0"/>
                                </a:rPr>
                                <m:t>𝜽</m:t>
                              </m:r>
                            </m:sub>
                          </m:sSub>
                        </m:e>
                        <m:sup>
                          <m:r>
                            <a:rPr lang="pt-PT" sz="2800" b="0" i="1" smtClean="0">
                              <a:latin typeface="Cambria Math" panose="02040503050406030204" pitchFamily="18" charset="0"/>
                              <a:ea typeface="Cambria Math" panose="02040503050406030204" pitchFamily="18" charset="0"/>
                            </a:rPr>
                            <m:t>†</m:t>
                          </m:r>
                        </m:sup>
                      </m:sSup>
                      <m:r>
                        <a:rPr lang="pt-PT" sz="2800" b="1" i="1" smtClean="0">
                          <a:latin typeface="Cambria Math" panose="02040503050406030204" pitchFamily="18" charset="0"/>
                          <a:ea typeface="Cambria Math" panose="02040503050406030204" pitchFamily="18" charset="0"/>
                        </a:rPr>
                        <m:t> </m:t>
                      </m:r>
                      <m:r>
                        <a:rPr lang="pt-PT" sz="2800" b="0" i="1" smtClean="0">
                          <a:latin typeface="Cambria Math" panose="02040503050406030204" pitchFamily="18" charset="0"/>
                        </a:rPr>
                        <m:t>𝑍</m:t>
                      </m:r>
                      <m:r>
                        <a:rPr lang="pt-PT" sz="2800" b="0" i="1" smtClean="0">
                          <a:latin typeface="Cambria Math" panose="02040503050406030204" pitchFamily="18" charset="0"/>
                        </a:rPr>
                        <m:t> </m:t>
                      </m:r>
                      <m:sSub>
                        <m:sSubPr>
                          <m:ctrlPr>
                            <a:rPr lang="pt-PT" sz="2800" b="1" i="1">
                              <a:latin typeface="Cambria Math" panose="02040503050406030204" pitchFamily="18" charset="0"/>
                              <a:ea typeface="Cambria Math" panose="02040503050406030204" pitchFamily="18" charset="0"/>
                            </a:rPr>
                          </m:ctrlPr>
                        </m:sSubPr>
                        <m:e>
                          <m:r>
                            <a:rPr lang="pt-PT" sz="2800" b="1" i="1">
                              <a:latin typeface="Cambria Math" panose="02040503050406030204" pitchFamily="18" charset="0"/>
                              <a:ea typeface="Cambria Math" panose="02040503050406030204" pitchFamily="18" charset="0"/>
                            </a:rPr>
                            <m:t>𝑾</m:t>
                          </m:r>
                        </m:e>
                        <m:sub>
                          <m:r>
                            <a:rPr lang="pt-PT" sz="2800" b="1" i="1">
                              <a:latin typeface="Cambria Math" panose="02040503050406030204" pitchFamily="18" charset="0"/>
                              <a:ea typeface="Cambria Math" panose="02040503050406030204" pitchFamily="18" charset="0"/>
                            </a:rPr>
                            <m:t>𝜽</m:t>
                          </m:r>
                        </m:sub>
                      </m:sSub>
                      <m:r>
                        <a:rPr lang="pt-PT" sz="2800" b="0" i="1" smtClean="0">
                          <a:latin typeface="Cambria Math" panose="02040503050406030204" pitchFamily="18" charset="0"/>
                          <a:ea typeface="Cambria Math" panose="02040503050406030204" pitchFamily="18" charset="0"/>
                        </a:rPr>
                        <m:t> </m:t>
                      </m:r>
                      <m:d>
                        <m:dPr>
                          <m:begChr m:val=""/>
                          <m:endChr m:val="⟩"/>
                          <m:ctrlPr>
                            <a:rPr lang="pt-PT" sz="2800" i="1">
                              <a:latin typeface="Cambria Math" panose="02040503050406030204" pitchFamily="18" charset="0"/>
                            </a:rPr>
                          </m:ctrlPr>
                        </m:dPr>
                        <m:e>
                          <m:d>
                            <m:dPr>
                              <m:begChr m:val="|"/>
                              <m:endChr m:val=""/>
                              <m:ctrlPr>
                                <a:rPr lang="pt-PT" sz="2800"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𝝓</m:t>
                              </m:r>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e>
                          </m:d>
                        </m:e>
                      </m:d>
                    </m:oMath>
                  </m:oMathPara>
                </a14:m>
                <a:endParaRPr lang="en-GB" sz="1600" dirty="0"/>
              </a:p>
              <a:p>
                <a:pPr marL="285750" indent="-285750">
                  <a:spcAft>
                    <a:spcPts val="600"/>
                  </a:spcAft>
                  <a:buFont typeface="Arial" panose="020B0604020202020204" pitchFamily="34" charset="0"/>
                  <a:buChar char="•"/>
                </a:pPr>
                <a:r>
                  <a:rPr lang="en-GB" sz="2400" dirty="0"/>
                  <a:t>The label is obtained as </a:t>
                </a:r>
              </a:p>
              <a:p>
                <a:pPr algn="ctr">
                  <a:spcAft>
                    <a:spcPts val="600"/>
                  </a:spcAft>
                </a:pPr>
                <a14:m>
                  <m:oMathPara xmlns:m="http://schemas.openxmlformats.org/officeDocument/2006/math">
                    <m:oMathParaPr>
                      <m:jc m:val="centerGroup"/>
                    </m:oMathParaPr>
                    <m:oMath xmlns:m="http://schemas.openxmlformats.org/officeDocument/2006/math">
                      <m:r>
                        <a:rPr lang="pt-PT" sz="2400" b="0" i="1" smtClean="0">
                          <a:latin typeface="Cambria Math" panose="02040503050406030204" pitchFamily="18" charset="0"/>
                        </a:rPr>
                        <m:t>𝑙𝑎𝑏𝑒𝑙</m:t>
                      </m:r>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𝑠𝑖𝑔𝑛</m:t>
                      </m:r>
                      <m:r>
                        <a:rPr lang="pt-PT" sz="2400" b="0" i="1" smtClean="0">
                          <a:latin typeface="Cambria Math" panose="02040503050406030204" pitchFamily="18" charset="0"/>
                          <a:ea typeface="Cambria Math" panose="02040503050406030204" pitchFamily="18" charset="0"/>
                        </a:rPr>
                        <m:t> </m:t>
                      </m:r>
                      <m:d>
                        <m:dPr>
                          <m:ctrlPr>
                            <a:rPr lang="pt-PT" sz="2400" b="0" i="1" smtClean="0">
                              <a:latin typeface="Cambria Math" panose="02040503050406030204" pitchFamily="18" charset="0"/>
                              <a:ea typeface="Cambria Math" panose="02040503050406030204" pitchFamily="18" charset="0"/>
                            </a:rPr>
                          </m:ctrlPr>
                        </m:dPr>
                        <m:e>
                          <m:sSub>
                            <m:sSubPr>
                              <m:ctrlPr>
                                <a:rPr lang="pt-PT" sz="2400" i="1">
                                  <a:latin typeface="Cambria Math" panose="02040503050406030204" pitchFamily="18" charset="0"/>
                                </a:rPr>
                              </m:ctrlPr>
                            </m:sSubPr>
                            <m:e>
                              <m:r>
                                <a:rPr lang="pt-PT" sz="2400" i="1">
                                  <a:latin typeface="Cambria Math" panose="02040503050406030204" pitchFamily="18" charset="0"/>
                                </a:rPr>
                                <m:t>𝑓</m:t>
                              </m:r>
                            </m:e>
                            <m:sub>
                              <m:r>
                                <a:rPr lang="pt-PT" sz="2400" i="1">
                                  <a:latin typeface="Cambria Math" panose="02040503050406030204" pitchFamily="18" charset="0"/>
                                  <a:ea typeface="Cambria Math" panose="02040503050406030204" pitchFamily="18" charset="0"/>
                                </a:rPr>
                                <m:t>𝜃</m:t>
                              </m:r>
                            </m:sub>
                          </m:sSub>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𝑏</m:t>
                          </m:r>
                        </m:e>
                      </m:d>
                    </m:oMath>
                  </m:oMathPara>
                </a14:m>
                <a:endParaRPr lang="en-GB" sz="2400" dirty="0"/>
              </a:p>
            </p:txBody>
          </p:sp>
        </mc:Choice>
        <mc:Fallback xmlns="">
          <p:sp>
            <p:nvSpPr>
              <p:cNvPr id="18" name="CaixaDeTexto 17">
                <a:extLst>
                  <a:ext uri="{FF2B5EF4-FFF2-40B4-BE49-F238E27FC236}">
                    <a16:creationId xmlns:a16="http://schemas.microsoft.com/office/drawing/2014/main" id="{3ECDD7D4-F8C6-028D-D7C6-7BCA4503A088}"/>
                  </a:ext>
                </a:extLst>
              </p:cNvPr>
              <p:cNvSpPr txBox="1">
                <a:spLocks noRot="1" noChangeAspect="1" noMove="1" noResize="1" noEditPoints="1" noAdjustHandles="1" noChangeArrowheads="1" noChangeShapeType="1" noTextEdit="1"/>
              </p:cNvSpPr>
              <p:nvPr/>
            </p:nvSpPr>
            <p:spPr>
              <a:xfrm>
                <a:off x="531340" y="4003579"/>
                <a:ext cx="10923373" cy="2471061"/>
              </a:xfrm>
              <a:prstGeom prst="rect">
                <a:avLst/>
              </a:prstGeom>
              <a:blipFill>
                <a:blip r:embed="rId2"/>
                <a:stretch>
                  <a:fillRect l="-697" t="-2051" b="-3077"/>
                </a:stretch>
              </a:blipFill>
            </p:spPr>
            <p:txBody>
              <a:bodyPr/>
              <a:lstStyle/>
              <a:p>
                <a:r>
                  <a:rPr lang="en-GB">
                    <a:noFill/>
                  </a:rPr>
                  <a:t> </a:t>
                </a:r>
              </a:p>
            </p:txBody>
          </p:sp>
        </mc:Fallback>
      </mc:AlternateContent>
      <p:grpSp>
        <p:nvGrpSpPr>
          <p:cNvPr id="24" name="Agrupar 23">
            <a:extLst>
              <a:ext uri="{FF2B5EF4-FFF2-40B4-BE49-F238E27FC236}">
                <a16:creationId xmlns:a16="http://schemas.microsoft.com/office/drawing/2014/main" id="{BD7205F5-FEF3-2C8C-BC4E-FA741E779AE2}"/>
              </a:ext>
            </a:extLst>
          </p:cNvPr>
          <p:cNvGrpSpPr/>
          <p:nvPr/>
        </p:nvGrpSpPr>
        <p:grpSpPr>
          <a:xfrm>
            <a:off x="1309817" y="2596659"/>
            <a:ext cx="9982809" cy="1147433"/>
            <a:chOff x="24711" y="2856156"/>
            <a:chExt cx="9982809" cy="1147433"/>
          </a:xfrm>
        </p:grpSpPr>
        <p:grpSp>
          <p:nvGrpSpPr>
            <p:cNvPr id="10" name="Agrupar 9">
              <a:extLst>
                <a:ext uri="{FF2B5EF4-FFF2-40B4-BE49-F238E27FC236}">
                  <a16:creationId xmlns:a16="http://schemas.microsoft.com/office/drawing/2014/main" id="{5900ED12-1551-9A60-581A-D5C94C64EAF6}"/>
                </a:ext>
              </a:extLst>
            </p:cNvPr>
            <p:cNvGrpSpPr/>
            <p:nvPr/>
          </p:nvGrpSpPr>
          <p:grpSpPr>
            <a:xfrm>
              <a:off x="24711" y="2856156"/>
              <a:ext cx="9982809" cy="1145688"/>
              <a:chOff x="211713" y="2986045"/>
              <a:chExt cx="8559559" cy="1145688"/>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073A405-2956-84CA-3E41-6F665AC909F7}"/>
                      </a:ext>
                    </a:extLst>
                  </p:cNvPr>
                  <p:cNvSpPr txBox="1"/>
                  <p:nvPr/>
                </p:nvSpPr>
                <p:spPr>
                  <a:xfrm>
                    <a:off x="7006397" y="2986045"/>
                    <a:ext cx="1764875" cy="1145688"/>
                  </a:xfrm>
                  <a:prstGeom prst="rect">
                    <a:avLst/>
                  </a:prstGeom>
                  <a:solidFill>
                    <a:schemeClr val="accent1">
                      <a:lumMod val="50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rPr>
                              </m:ctrlPr>
                            </m:sSubPr>
                            <m:e>
                              <m:r>
                                <a:rPr lang="pt-PT" sz="6000" b="1" i="1" smtClean="0">
                                  <a:latin typeface="Cambria Math" panose="02040503050406030204" pitchFamily="18" charset="0"/>
                                </a:rPr>
                                <m:t>𝑴</m:t>
                              </m:r>
                            </m:e>
                            <m:sub>
                              <m:d>
                                <m:dPr>
                                  <m:begChr m:val="⟨"/>
                                  <m:endChr m:val="⟩"/>
                                  <m:ctrlPr>
                                    <a:rPr lang="pt-PT" sz="6000" b="1" i="1" smtClean="0">
                                      <a:latin typeface="Cambria Math" panose="02040503050406030204" pitchFamily="18" charset="0"/>
                                    </a:rPr>
                                  </m:ctrlPr>
                                </m:dPr>
                                <m:e>
                                  <m:r>
                                    <a:rPr lang="pt-PT" sz="6000" b="1" i="1" smtClean="0">
                                      <a:latin typeface="Cambria Math" panose="02040503050406030204" pitchFamily="18" charset="0"/>
                                    </a:rPr>
                                    <m:t>𝒛</m:t>
                                  </m:r>
                                </m:e>
                              </m:d>
                            </m:sub>
                          </m:sSub>
                        </m:oMath>
                      </m:oMathPara>
                    </a14:m>
                    <a:endParaRPr lang="en-GB" sz="6000" b="1" dirty="0"/>
                  </a:p>
                </p:txBody>
              </p:sp>
            </mc:Choice>
            <mc:Fallback xmlns="">
              <p:sp>
                <p:nvSpPr>
                  <p:cNvPr id="5" name="CaixaDeTexto 4">
                    <a:extLst>
                      <a:ext uri="{FF2B5EF4-FFF2-40B4-BE49-F238E27FC236}">
                        <a16:creationId xmlns:a16="http://schemas.microsoft.com/office/drawing/2014/main" id="{7073A405-2956-84CA-3E41-6F665AC909F7}"/>
                      </a:ext>
                    </a:extLst>
                  </p:cNvPr>
                  <p:cNvSpPr txBox="1">
                    <a:spLocks noRot="1" noChangeAspect="1" noMove="1" noResize="1" noEditPoints="1" noAdjustHandles="1" noChangeArrowheads="1" noChangeShapeType="1" noTextEdit="1"/>
                  </p:cNvSpPr>
                  <p:nvPr/>
                </p:nvSpPr>
                <p:spPr>
                  <a:xfrm>
                    <a:off x="7006397" y="2986045"/>
                    <a:ext cx="1764875" cy="1145688"/>
                  </a:xfrm>
                  <a:prstGeom prst="rect">
                    <a:avLst/>
                  </a:prstGeom>
                  <a:blipFill>
                    <a:blip r:embed="rId3"/>
                    <a:stretch>
                      <a:fillRect l="-1829"/>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A66C884-507A-87B5-BC3B-4BCB4519460F}"/>
                      </a:ext>
                    </a:extLst>
                  </p:cNvPr>
                  <p:cNvSpPr txBox="1"/>
                  <p:nvPr/>
                </p:nvSpPr>
                <p:spPr>
                  <a:xfrm>
                    <a:off x="211713" y="3097224"/>
                    <a:ext cx="115961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d>
                                <m:dPr>
                                  <m:begChr m:val="|"/>
                                  <m:endChr m:val=""/>
                                  <m:ctrlPr>
                                    <a:rPr lang="en-GB" sz="6000" i="1" smtClean="0">
                                      <a:latin typeface="Cambria Math" panose="02040503050406030204" pitchFamily="18" charset="0"/>
                                    </a:rPr>
                                  </m:ctrlPr>
                                </m:dPr>
                                <m:e>
                                  <m:r>
                                    <a:rPr lang="pt-PT" sz="6000" b="0" i="1" smtClean="0">
                                      <a:latin typeface="Cambria Math" panose="02040503050406030204" pitchFamily="18" charset="0"/>
                                      <a:ea typeface="Cambria Math" panose="02040503050406030204" pitchFamily="18" charset="0"/>
                                    </a:rPr>
                                    <m:t>0</m:t>
                                  </m:r>
                                </m:e>
                              </m:d>
                            </m:e>
                          </m:d>
                        </m:oMath>
                      </m:oMathPara>
                    </a14:m>
                    <a:endParaRPr lang="en-GB" sz="6000" dirty="0"/>
                  </a:p>
                </p:txBody>
              </p:sp>
            </mc:Choice>
            <mc:Fallback xmlns="">
              <p:sp>
                <p:nvSpPr>
                  <p:cNvPr id="6" name="CaixaDeTexto 5">
                    <a:extLst>
                      <a:ext uri="{FF2B5EF4-FFF2-40B4-BE49-F238E27FC236}">
                        <a16:creationId xmlns:a16="http://schemas.microsoft.com/office/drawing/2014/main" id="{2A66C884-507A-87B5-BC3B-4BCB4519460F}"/>
                      </a:ext>
                    </a:extLst>
                  </p:cNvPr>
                  <p:cNvSpPr txBox="1">
                    <a:spLocks noRot="1" noChangeAspect="1" noMove="1" noResize="1" noEditPoints="1" noAdjustHandles="1" noChangeArrowheads="1" noChangeShapeType="1" noTextEdit="1"/>
                  </p:cNvSpPr>
                  <p:nvPr/>
                </p:nvSpPr>
                <p:spPr>
                  <a:xfrm>
                    <a:off x="211713" y="3097224"/>
                    <a:ext cx="1159613" cy="923330"/>
                  </a:xfrm>
                  <a:prstGeom prst="rect">
                    <a:avLst/>
                  </a:prstGeom>
                  <a:blipFill>
                    <a:blip r:embed="rId4"/>
                    <a:stretch>
                      <a:fillRect l="-87850" t="-166216" r="-68224" b="-2567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A436354-0724-258C-A3FB-06BB6B248860}"/>
                      </a:ext>
                    </a:extLst>
                  </p:cNvPr>
                  <p:cNvSpPr txBox="1"/>
                  <p:nvPr/>
                </p:nvSpPr>
                <p:spPr>
                  <a:xfrm>
                    <a:off x="2028219" y="2986045"/>
                    <a:ext cx="1722242"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𝝓</m:t>
                          </m:r>
                          <m:d>
                            <m:dPr>
                              <m:ctrlPr>
                                <a:rPr lang="pt-PT" sz="6000" b="1" i="1" smtClean="0">
                                  <a:latin typeface="Cambria Math" panose="02040503050406030204" pitchFamily="18" charset="0"/>
                                </a:rPr>
                              </m:ctrlPr>
                            </m:dPr>
                            <m:e>
                              <m:r>
                                <a:rPr lang="pt-PT" sz="6000" b="1" i="1" smtClean="0">
                                  <a:latin typeface="Cambria Math" panose="02040503050406030204" pitchFamily="18" charset="0"/>
                                  <a:ea typeface="Cambria Math" panose="02040503050406030204" pitchFamily="18" charset="0"/>
                                </a:rPr>
                                <m:t>𝒙</m:t>
                              </m:r>
                            </m:e>
                          </m:d>
                        </m:oMath>
                      </m:oMathPara>
                    </a14:m>
                    <a:endParaRPr lang="en-GB" sz="6000" b="1" dirty="0"/>
                  </a:p>
                </p:txBody>
              </p:sp>
            </mc:Choice>
            <mc:Fallback xmlns="">
              <p:sp>
                <p:nvSpPr>
                  <p:cNvPr id="7" name="CaixaDeTexto 6">
                    <a:extLst>
                      <a:ext uri="{FF2B5EF4-FFF2-40B4-BE49-F238E27FC236}">
                        <a16:creationId xmlns:a16="http://schemas.microsoft.com/office/drawing/2014/main" id="{0A436354-0724-258C-A3FB-06BB6B248860}"/>
                      </a:ext>
                    </a:extLst>
                  </p:cNvPr>
                  <p:cNvSpPr txBox="1">
                    <a:spLocks noRot="1" noChangeAspect="1" noMove="1" noResize="1" noEditPoints="1" noAdjustHandles="1" noChangeArrowheads="1" noChangeShapeType="1" noTextEdit="1"/>
                  </p:cNvSpPr>
                  <p:nvPr/>
                </p:nvSpPr>
                <p:spPr>
                  <a:xfrm>
                    <a:off x="2028219" y="2986045"/>
                    <a:ext cx="1722242" cy="1145688"/>
                  </a:xfrm>
                  <a:prstGeom prst="rect">
                    <a:avLst/>
                  </a:prstGeom>
                  <a:blipFill>
                    <a:blip r:embed="rId5"/>
                    <a:stretch>
                      <a:fillRect l="-13125" b="-18478"/>
                    </a:stretch>
                  </a:blipFill>
                  <a:ln>
                    <a:solidFill>
                      <a:schemeClr val="accent1">
                        <a:lumMod val="50000"/>
                      </a:schemeClr>
                    </a:solidFill>
                  </a:ln>
                </p:spPr>
                <p:txBody>
                  <a:bodyPr/>
                  <a:lstStyle/>
                  <a:p>
                    <a:r>
                      <a:rPr lang="en-GB">
                        <a:noFill/>
                      </a:rPr>
                      <a:t> </a:t>
                    </a:r>
                  </a:p>
                </p:txBody>
              </p:sp>
            </mc:Fallback>
          </mc:AlternateContent>
          <p:cxnSp>
            <p:nvCxnSpPr>
              <p:cNvPr id="8" name="Conexão Reta Unidirecional 7">
                <a:extLst>
                  <a:ext uri="{FF2B5EF4-FFF2-40B4-BE49-F238E27FC236}">
                    <a16:creationId xmlns:a16="http://schemas.microsoft.com/office/drawing/2014/main" id="{0CBD3882-C3D4-A4C4-3583-A0AFC0F199B9}"/>
                  </a:ext>
                </a:extLst>
              </p:cNvPr>
              <p:cNvCxnSpPr>
                <a:cxnSpLocks/>
                <a:stCxn id="6" idx="3"/>
                <a:endCxn id="7" idx="1"/>
              </p:cNvCxnSpPr>
              <p:nvPr/>
            </p:nvCxnSpPr>
            <p:spPr>
              <a:xfrm>
                <a:off x="1371326" y="3558889"/>
                <a:ext cx="656893"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0CA82F6C-16C1-863A-5262-78A0C55ABBF2}"/>
                  </a:ext>
                </a:extLst>
              </p:cNvPr>
              <p:cNvCxnSpPr>
                <a:cxnSpLocks/>
                <a:stCxn id="7" idx="3"/>
                <a:endCxn id="13" idx="1"/>
              </p:cNvCxnSpPr>
              <p:nvPr/>
            </p:nvCxnSpPr>
            <p:spPr>
              <a:xfrm>
                <a:off x="3750462" y="3558889"/>
                <a:ext cx="649830"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3B2AADF-F06B-601F-88C1-23C1A6D77562}"/>
                    </a:ext>
                  </a:extLst>
                </p:cNvPr>
                <p:cNvSpPr txBox="1"/>
                <p:nvPr/>
              </p:nvSpPr>
              <p:spPr>
                <a:xfrm>
                  <a:off x="4909750" y="2857901"/>
                  <a:ext cx="2239273"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ea typeface="Cambria Math" panose="02040503050406030204" pitchFamily="18" charset="0"/>
                              </a:rPr>
                            </m:ctrlPr>
                          </m:sSubPr>
                          <m:e>
                            <m:r>
                              <a:rPr lang="pt-PT" sz="6000" b="1" i="1">
                                <a:latin typeface="Cambria Math" panose="02040503050406030204" pitchFamily="18" charset="0"/>
                                <a:ea typeface="Cambria Math" panose="02040503050406030204" pitchFamily="18" charset="0"/>
                              </a:rPr>
                              <m:t>𝑾</m:t>
                            </m:r>
                          </m:e>
                          <m:sub>
                            <m:r>
                              <a:rPr lang="pt-PT" sz="6000" b="1" i="1">
                                <a:latin typeface="Cambria Math" panose="02040503050406030204" pitchFamily="18" charset="0"/>
                                <a:ea typeface="Cambria Math" panose="02040503050406030204" pitchFamily="18" charset="0"/>
                              </a:rPr>
                              <m:t>𝜽</m:t>
                            </m:r>
                          </m:sub>
                        </m:sSub>
                      </m:oMath>
                    </m:oMathPara>
                  </a14:m>
                  <a:endParaRPr lang="en-GB" sz="6000" b="1" dirty="0"/>
                </a:p>
              </p:txBody>
            </p:sp>
          </mc:Choice>
          <mc:Fallback xmlns="">
            <p:sp>
              <p:nvSpPr>
                <p:cNvPr id="13" name="CaixaDeTexto 12">
                  <a:extLst>
                    <a:ext uri="{FF2B5EF4-FFF2-40B4-BE49-F238E27FC236}">
                      <a16:creationId xmlns:a16="http://schemas.microsoft.com/office/drawing/2014/main" id="{73B2AADF-F06B-601F-88C1-23C1A6D77562}"/>
                    </a:ext>
                  </a:extLst>
                </p:cNvPr>
                <p:cNvSpPr txBox="1">
                  <a:spLocks noRot="1" noChangeAspect="1" noMove="1" noResize="1" noEditPoints="1" noAdjustHandles="1" noChangeArrowheads="1" noChangeShapeType="1" noTextEdit="1"/>
                </p:cNvSpPr>
                <p:nvPr/>
              </p:nvSpPr>
              <p:spPr>
                <a:xfrm>
                  <a:off x="4909750" y="2857901"/>
                  <a:ext cx="2239273" cy="1145688"/>
                </a:xfrm>
                <a:prstGeom prst="rect">
                  <a:avLst/>
                </a:prstGeom>
                <a:blipFill>
                  <a:blip r:embed="rId6"/>
                  <a:stretch>
                    <a:fillRect b="-4348"/>
                  </a:stretch>
                </a:blipFill>
                <a:ln>
                  <a:solidFill>
                    <a:schemeClr val="accent1">
                      <a:lumMod val="50000"/>
                    </a:schemeClr>
                  </a:solidFill>
                </a:ln>
              </p:spPr>
              <p:txBody>
                <a:bodyPr/>
                <a:lstStyle/>
                <a:p>
                  <a:r>
                    <a:rPr lang="en-GB">
                      <a:noFill/>
                    </a:rPr>
                    <a:t> </a:t>
                  </a:r>
                </a:p>
              </p:txBody>
            </p:sp>
          </mc:Fallback>
        </mc:AlternateContent>
        <p:cxnSp>
          <p:nvCxnSpPr>
            <p:cNvPr id="20" name="Conexão Reta Unidirecional 19">
              <a:extLst>
                <a:ext uri="{FF2B5EF4-FFF2-40B4-BE49-F238E27FC236}">
                  <a16:creationId xmlns:a16="http://schemas.microsoft.com/office/drawing/2014/main" id="{20755B1C-8D31-B58A-A405-ABE339BEC3AE}"/>
                </a:ext>
              </a:extLst>
            </p:cNvPr>
            <p:cNvCxnSpPr>
              <a:cxnSpLocks/>
              <a:stCxn id="13" idx="3"/>
              <a:endCxn id="5" idx="1"/>
            </p:cNvCxnSpPr>
            <p:nvPr/>
          </p:nvCxnSpPr>
          <p:spPr>
            <a:xfrm flipV="1">
              <a:off x="7149023" y="3429000"/>
              <a:ext cx="800165"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Balão Retangular 24">
            <a:extLst>
              <a:ext uri="{FF2B5EF4-FFF2-40B4-BE49-F238E27FC236}">
                <a16:creationId xmlns:a16="http://schemas.microsoft.com/office/drawing/2014/main" id="{EB5203A3-3E76-E3A3-B9CE-B2978E9ABE9E}"/>
              </a:ext>
            </a:extLst>
          </p:cNvPr>
          <p:cNvSpPr/>
          <p:nvPr/>
        </p:nvSpPr>
        <p:spPr>
          <a:xfrm>
            <a:off x="7289721" y="1224186"/>
            <a:ext cx="2804983" cy="1081216"/>
          </a:xfrm>
          <a:prstGeom prst="wedgeRectCallout">
            <a:avLst>
              <a:gd name="adj1" fmla="val -51552"/>
              <a:gd name="adj2" fmla="val 76214"/>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parameterizable quantum circuit</a:t>
            </a:r>
          </a:p>
        </p:txBody>
      </p:sp>
    </p:spTree>
    <p:extLst>
      <p:ext uri="{BB962C8B-B14F-4D97-AF65-F5344CB8AC3E}">
        <p14:creationId xmlns:p14="http://schemas.microsoft.com/office/powerpoint/2010/main" val="2192323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8BE6-FE43-3B8F-6A09-E4A57F9E2266}"/>
              </a:ext>
            </a:extLst>
          </p:cNvPr>
          <p:cNvSpPr>
            <a:spLocks noGrp="1"/>
          </p:cNvSpPr>
          <p:nvPr>
            <p:ph type="title"/>
          </p:nvPr>
        </p:nvSpPr>
        <p:spPr/>
        <p:txBody>
          <a:bodyPr/>
          <a:lstStyle/>
          <a:p>
            <a:r>
              <a:rPr lang="en-GB" dirty="0"/>
              <a:t>What is on a VQC? (4/5)</a:t>
            </a:r>
          </a:p>
        </p:txBody>
      </p:sp>
      <p:sp>
        <p:nvSpPr>
          <p:cNvPr id="4" name="Marcador de Posição do Número do Diapositivo 3">
            <a:extLst>
              <a:ext uri="{FF2B5EF4-FFF2-40B4-BE49-F238E27FC236}">
                <a16:creationId xmlns:a16="http://schemas.microsoft.com/office/drawing/2014/main" id="{6EB156A1-3674-B945-3EDB-7A5810ECAC6B}"/>
              </a:ext>
            </a:extLst>
          </p:cNvPr>
          <p:cNvSpPr>
            <a:spLocks noGrp="1"/>
          </p:cNvSpPr>
          <p:nvPr>
            <p:ph type="sldNum" sz="quarter" idx="12"/>
          </p:nvPr>
        </p:nvSpPr>
        <p:spPr/>
        <p:txBody>
          <a:bodyPr/>
          <a:lstStyle/>
          <a:p>
            <a:fld id="{D57F1E4F-1CFF-5643-939E-02111984F565}" type="slidenum">
              <a:rPr lang="en-US" smtClean="0"/>
              <a:t>12</a:t>
            </a:fld>
            <a:endParaRPr lang="en-US"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CDD7D4-F8C6-028D-D7C6-7BCA4503A088}"/>
                  </a:ext>
                </a:extLst>
              </p:cNvPr>
              <p:cNvSpPr txBox="1"/>
              <p:nvPr/>
            </p:nvSpPr>
            <p:spPr>
              <a:xfrm>
                <a:off x="577514" y="3047013"/>
                <a:ext cx="11309686" cy="2755498"/>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What is </a:t>
                </a:r>
                <a14:m>
                  <m:oMath xmlns:m="http://schemas.openxmlformats.org/officeDocument/2006/math">
                    <m:sSub>
                      <m:sSubPr>
                        <m:ctrlPr>
                          <a:rPr lang="pt-PT" sz="2400" b="1" i="1" smtClean="0">
                            <a:latin typeface="Cambria Math" panose="02040503050406030204" pitchFamily="18" charset="0"/>
                            <a:ea typeface="Cambria Math" panose="02040503050406030204" pitchFamily="18" charset="0"/>
                          </a:rPr>
                        </m:ctrlPr>
                      </m:sSubPr>
                      <m:e>
                        <m:r>
                          <a:rPr lang="pt-PT" sz="2400" b="1" i="1">
                            <a:latin typeface="Cambria Math" panose="02040503050406030204" pitchFamily="18" charset="0"/>
                            <a:ea typeface="Cambria Math" panose="02040503050406030204" pitchFamily="18" charset="0"/>
                          </a:rPr>
                          <m:t>𝑾</m:t>
                        </m:r>
                      </m:e>
                      <m:sub>
                        <m:r>
                          <a:rPr lang="pt-PT" sz="2400" b="1" i="1">
                            <a:latin typeface="Cambria Math" panose="02040503050406030204" pitchFamily="18" charset="0"/>
                            <a:ea typeface="Cambria Math" panose="02040503050406030204" pitchFamily="18" charset="0"/>
                          </a:rPr>
                          <m:t>𝜽</m:t>
                        </m:r>
                      </m:sub>
                    </m:sSub>
                    <m:r>
                      <a:rPr lang="pt-PT" sz="2400" b="0" i="1" smtClean="0">
                        <a:latin typeface="Cambria Math" panose="02040503050406030204" pitchFamily="18" charset="0"/>
                        <a:ea typeface="Cambria Math" panose="02040503050406030204" pitchFamily="18" charset="0"/>
                      </a:rPr>
                      <m:t> </m:t>
                    </m:r>
                  </m:oMath>
                </a14:m>
                <a:r>
                  <a:rPr lang="en-GB" sz="2400" dirty="0"/>
                  <a:t>? </a:t>
                </a:r>
              </a:p>
              <a:p>
                <a:pPr marL="742950" lvl="1" indent="-285750">
                  <a:spcAft>
                    <a:spcPts val="600"/>
                  </a:spcAft>
                  <a:buFont typeface="Arial" panose="020B0604020202020204" pitchFamily="34" charset="0"/>
                  <a:buChar char="•"/>
                </a:pPr>
                <a:r>
                  <a:rPr lang="en-GB" sz="2400" dirty="0"/>
                  <a:t>we can think of it as a parametrizable change of basis</a:t>
                </a:r>
              </a:p>
              <a:p>
                <a:pPr marL="742950" lvl="1" indent="-285750">
                  <a:spcAft>
                    <a:spcPts val="600"/>
                  </a:spcAft>
                  <a:buFont typeface="Arial" panose="020B0604020202020204" pitchFamily="34" charset="0"/>
                  <a:buChar char="•"/>
                </a:pPr>
                <a:r>
                  <a:rPr lang="en-GB" sz="2400" dirty="0"/>
                  <a:t>thus we can think of it as parameterizing the observable’s Hamiltonian</a:t>
                </a:r>
              </a:p>
              <a:p>
                <a:pPr marL="285750" indent="-285750">
                  <a:spcAft>
                    <a:spcPts val="600"/>
                  </a:spcAft>
                  <a:buFont typeface="Arial" panose="020B0604020202020204" pitchFamily="34" charset="0"/>
                  <a:buChar char="•"/>
                </a:pPr>
                <a:r>
                  <a:rPr lang="en-GB" sz="2400" dirty="0"/>
                  <a:t>It can be shown that </a:t>
                </a:r>
              </a:p>
              <a:p>
                <a:pPr algn="ctr">
                  <a:spcAft>
                    <a:spcPts val="600"/>
                  </a:spcAft>
                </a:pPr>
                <a14:m>
                  <m:oMathPara xmlns:m="http://schemas.openxmlformats.org/officeDocument/2006/math">
                    <m:oMathParaPr>
                      <m:jc m:val="centerGroup"/>
                    </m:oMathParaPr>
                    <m:oMath xmlns:m="http://schemas.openxmlformats.org/officeDocument/2006/math">
                      <m:r>
                        <a:rPr lang="pt-PT" sz="2400" b="0" i="1" smtClean="0">
                          <a:latin typeface="Cambria Math" panose="02040503050406030204" pitchFamily="18" charset="0"/>
                        </a:rPr>
                        <m:t>𝑙𝑎𝑏𝑒𝑙</m:t>
                      </m:r>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𝑠𝑖𝑔𝑛</m:t>
                      </m:r>
                      <m:r>
                        <a:rPr lang="pt-PT" sz="2400" b="0" i="1" smtClean="0">
                          <a:latin typeface="Cambria Math" panose="02040503050406030204" pitchFamily="18" charset="0"/>
                          <a:ea typeface="Cambria Math" panose="02040503050406030204" pitchFamily="18" charset="0"/>
                        </a:rPr>
                        <m:t> </m:t>
                      </m:r>
                      <m:d>
                        <m:dPr>
                          <m:ctrlPr>
                            <a:rPr lang="pt-PT" sz="2400" b="0" i="1" smtClean="0">
                              <a:latin typeface="Cambria Math" panose="02040503050406030204" pitchFamily="18" charset="0"/>
                              <a:ea typeface="Cambria Math" panose="02040503050406030204" pitchFamily="18" charset="0"/>
                            </a:rPr>
                          </m:ctrlPr>
                        </m:dPr>
                        <m:e>
                          <m:sSub>
                            <m:sSubPr>
                              <m:ctrlPr>
                                <a:rPr lang="pt-PT" sz="2400" i="1">
                                  <a:latin typeface="Cambria Math" panose="02040503050406030204" pitchFamily="18" charset="0"/>
                                </a:rPr>
                              </m:ctrlPr>
                            </m:sSubPr>
                            <m:e>
                              <m:r>
                                <a:rPr lang="pt-PT" sz="2400" i="1">
                                  <a:latin typeface="Cambria Math" panose="02040503050406030204" pitchFamily="18" charset="0"/>
                                </a:rPr>
                                <m:t>𝑓</m:t>
                              </m:r>
                            </m:e>
                            <m:sub>
                              <m:r>
                                <a:rPr lang="pt-PT" sz="2400" i="1">
                                  <a:latin typeface="Cambria Math" panose="02040503050406030204" pitchFamily="18" charset="0"/>
                                  <a:ea typeface="Cambria Math" panose="02040503050406030204" pitchFamily="18" charset="0"/>
                                </a:rPr>
                                <m:t>𝜃</m:t>
                              </m:r>
                            </m:sub>
                          </m:sSub>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𝑏</m:t>
                          </m:r>
                        </m:e>
                      </m:d>
                      <m:r>
                        <a:rPr lang="pt-PT" sz="2400" b="0" i="1" smtClean="0">
                          <a:latin typeface="Cambria Math" panose="02040503050406030204" pitchFamily="18" charset="0"/>
                          <a:ea typeface="Cambria Math" panose="02040503050406030204" pitchFamily="18" charset="0"/>
                        </a:rPr>
                        <m:t>=</m:t>
                      </m:r>
                      <m:r>
                        <a:rPr lang="pt-PT" sz="2400" i="1">
                          <a:latin typeface="Cambria Math" panose="02040503050406030204" pitchFamily="18" charset="0"/>
                          <a:ea typeface="Cambria Math" panose="02040503050406030204" pitchFamily="18" charset="0"/>
                        </a:rPr>
                        <m:t>𝑠𝑖𝑔𝑛</m:t>
                      </m:r>
                      <m:d>
                        <m:dPr>
                          <m:ctrlPr>
                            <a:rPr lang="pt-PT" sz="2400" i="1" smtClean="0">
                              <a:latin typeface="Cambria Math" panose="02040503050406030204" pitchFamily="18" charset="0"/>
                              <a:ea typeface="Cambria Math" panose="02040503050406030204" pitchFamily="18" charset="0"/>
                            </a:rPr>
                          </m:ctrlPr>
                        </m:dPr>
                        <m:e>
                          <m:d>
                            <m:dPr>
                              <m:begChr m:val="⟨"/>
                              <m:endChr m:val=""/>
                              <m:ctrlPr>
                                <a:rPr lang="pt-PT" sz="2400" i="1">
                                  <a:latin typeface="Cambria Math" panose="02040503050406030204" pitchFamily="18" charset="0"/>
                                </a:rPr>
                              </m:ctrlPr>
                            </m:dPr>
                            <m:e>
                              <m:d>
                                <m:dPr>
                                  <m:begChr m:val=""/>
                                  <m:endChr m:val="|"/>
                                  <m:ctrlPr>
                                    <a:rPr lang="pt-PT" sz="2400"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𝝓</m:t>
                                  </m:r>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e>
                              </m:d>
                            </m:e>
                          </m:d>
                          <m:r>
                            <a:rPr lang="pt-PT" sz="2400" i="1">
                              <a:latin typeface="Cambria Math" panose="02040503050406030204" pitchFamily="18" charset="0"/>
                            </a:rPr>
                            <m:t> </m:t>
                          </m:r>
                          <m:sSup>
                            <m:sSupPr>
                              <m:ctrlPr>
                                <a:rPr lang="pt-PT" sz="2400" i="1">
                                  <a:latin typeface="Cambria Math" panose="02040503050406030204" pitchFamily="18" charset="0"/>
                                </a:rPr>
                              </m:ctrlPr>
                            </m:sSupPr>
                            <m:e>
                              <m:sSub>
                                <m:sSubPr>
                                  <m:ctrlPr>
                                    <a:rPr lang="pt-PT" sz="2400" b="1" i="1">
                                      <a:latin typeface="Cambria Math" panose="02040503050406030204" pitchFamily="18" charset="0"/>
                                      <a:ea typeface="Cambria Math" panose="02040503050406030204" pitchFamily="18" charset="0"/>
                                    </a:rPr>
                                  </m:ctrlPr>
                                </m:sSubPr>
                                <m:e>
                                  <m:r>
                                    <a:rPr lang="pt-PT" sz="2400" b="1" i="1">
                                      <a:latin typeface="Cambria Math" panose="02040503050406030204" pitchFamily="18" charset="0"/>
                                      <a:ea typeface="Cambria Math" panose="02040503050406030204" pitchFamily="18" charset="0"/>
                                    </a:rPr>
                                    <m:t>𝑾</m:t>
                                  </m:r>
                                </m:e>
                                <m:sub>
                                  <m:r>
                                    <a:rPr lang="pt-PT" sz="2400" b="1" i="1">
                                      <a:latin typeface="Cambria Math" panose="02040503050406030204" pitchFamily="18" charset="0"/>
                                      <a:ea typeface="Cambria Math" panose="02040503050406030204" pitchFamily="18" charset="0"/>
                                    </a:rPr>
                                    <m:t>𝜽</m:t>
                                  </m:r>
                                </m:sub>
                              </m:sSub>
                            </m:e>
                            <m:sup>
                              <m:r>
                                <a:rPr lang="pt-PT" sz="2400" i="1">
                                  <a:latin typeface="Cambria Math" panose="02040503050406030204" pitchFamily="18" charset="0"/>
                                  <a:ea typeface="Cambria Math" panose="02040503050406030204" pitchFamily="18" charset="0"/>
                                </a:rPr>
                                <m:t>†</m:t>
                              </m:r>
                            </m:sup>
                          </m:sSup>
                          <m:r>
                            <a:rPr lang="pt-PT" sz="2400" b="1" i="1">
                              <a:latin typeface="Cambria Math" panose="02040503050406030204" pitchFamily="18" charset="0"/>
                              <a:ea typeface="Cambria Math" panose="02040503050406030204" pitchFamily="18" charset="0"/>
                            </a:rPr>
                            <m:t> </m:t>
                          </m:r>
                          <m:r>
                            <a:rPr lang="pt-PT" sz="2400" i="1">
                              <a:latin typeface="Cambria Math" panose="02040503050406030204" pitchFamily="18" charset="0"/>
                            </a:rPr>
                            <m:t>𝑍</m:t>
                          </m:r>
                          <m:r>
                            <a:rPr lang="pt-PT" sz="2400" i="1">
                              <a:latin typeface="Cambria Math" panose="02040503050406030204" pitchFamily="18" charset="0"/>
                            </a:rPr>
                            <m:t> </m:t>
                          </m:r>
                          <m:sSub>
                            <m:sSubPr>
                              <m:ctrlPr>
                                <a:rPr lang="pt-PT" sz="2400" b="1" i="1">
                                  <a:latin typeface="Cambria Math" panose="02040503050406030204" pitchFamily="18" charset="0"/>
                                  <a:ea typeface="Cambria Math" panose="02040503050406030204" pitchFamily="18" charset="0"/>
                                </a:rPr>
                              </m:ctrlPr>
                            </m:sSubPr>
                            <m:e>
                              <m:r>
                                <a:rPr lang="pt-PT" sz="2400" b="1" i="1">
                                  <a:latin typeface="Cambria Math" panose="02040503050406030204" pitchFamily="18" charset="0"/>
                                  <a:ea typeface="Cambria Math" panose="02040503050406030204" pitchFamily="18" charset="0"/>
                                </a:rPr>
                                <m:t>𝑾</m:t>
                              </m:r>
                            </m:e>
                            <m:sub>
                              <m:r>
                                <a:rPr lang="pt-PT" sz="2400" b="1" i="1">
                                  <a:latin typeface="Cambria Math" panose="02040503050406030204" pitchFamily="18" charset="0"/>
                                  <a:ea typeface="Cambria Math" panose="02040503050406030204" pitchFamily="18" charset="0"/>
                                </a:rPr>
                                <m:t>𝜽</m:t>
                              </m:r>
                            </m:sub>
                          </m:sSub>
                          <m:r>
                            <a:rPr lang="pt-PT" sz="2400" i="1">
                              <a:latin typeface="Cambria Math" panose="02040503050406030204" pitchFamily="18" charset="0"/>
                              <a:ea typeface="Cambria Math" panose="02040503050406030204" pitchFamily="18" charset="0"/>
                            </a:rPr>
                            <m:t> </m:t>
                          </m:r>
                          <m:d>
                            <m:dPr>
                              <m:begChr m:val=""/>
                              <m:endChr m:val="⟩"/>
                              <m:ctrlPr>
                                <a:rPr lang="pt-PT" sz="2400" i="1">
                                  <a:latin typeface="Cambria Math" panose="02040503050406030204" pitchFamily="18" charset="0"/>
                                </a:rPr>
                              </m:ctrlPr>
                            </m:dPr>
                            <m:e>
                              <m:d>
                                <m:dPr>
                                  <m:begChr m:val="|"/>
                                  <m:endChr m:val=""/>
                                  <m:ctrlPr>
                                    <a:rPr lang="pt-PT" sz="2400"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𝝓</m:t>
                                  </m:r>
                                  <m:d>
                                    <m:dPr>
                                      <m:ctrlPr>
                                        <a:rPr lang="pt-PT" sz="2400" b="1" i="1">
                                          <a:latin typeface="Cambria Math" panose="02040503050406030204" pitchFamily="18" charset="0"/>
                                        </a:rPr>
                                      </m:ctrlPr>
                                    </m:dPr>
                                    <m:e>
                                      <m:r>
                                        <a:rPr lang="pt-PT" sz="2400" b="1" i="1">
                                          <a:latin typeface="Cambria Math" panose="02040503050406030204" pitchFamily="18" charset="0"/>
                                          <a:ea typeface="Cambria Math" panose="02040503050406030204" pitchFamily="18" charset="0"/>
                                        </a:rPr>
                                        <m:t>𝒙</m:t>
                                      </m:r>
                                    </m:e>
                                  </m:d>
                                </m:e>
                              </m:d>
                            </m:e>
                          </m:d>
                          <m:r>
                            <a:rPr lang="pt-PT" sz="2400" b="0" i="1" smtClean="0">
                              <a:latin typeface="Cambria Math" panose="02040503050406030204" pitchFamily="18" charset="0"/>
                              <a:ea typeface="Cambria Math" panose="02040503050406030204" pitchFamily="18" charset="0"/>
                            </a:rPr>
                            <m:t>+</m:t>
                          </m:r>
                          <m:r>
                            <a:rPr lang="pt-PT" sz="2400" b="0" i="1" smtClean="0">
                              <a:latin typeface="Cambria Math" panose="02040503050406030204" pitchFamily="18" charset="0"/>
                              <a:ea typeface="Cambria Math" panose="02040503050406030204" pitchFamily="18" charset="0"/>
                            </a:rPr>
                            <m:t>𝑏</m:t>
                          </m:r>
                        </m:e>
                      </m:d>
                    </m:oMath>
                  </m:oMathPara>
                </a14:m>
                <a:endParaRPr lang="en-GB" sz="2400" dirty="0"/>
              </a:p>
              <a:p>
                <a:pPr>
                  <a:spcAft>
                    <a:spcPts val="600"/>
                  </a:spcAft>
                </a:pPr>
                <a:r>
                  <a:rPr lang="en-GB" sz="2400" dirty="0"/>
                  <a:t>    is a </a:t>
                </a:r>
                <a:r>
                  <a:rPr lang="en-GB" sz="2400" b="1" dirty="0"/>
                  <a:t>linear model</a:t>
                </a:r>
                <a:r>
                  <a:rPr lang="en-GB" sz="2400" dirty="0"/>
                  <a:t>! (see </a:t>
                </a:r>
                <a:r>
                  <a:rPr lang="en-GB" sz="2400" dirty="0">
                    <a:hlinkClick r:id="rId2"/>
                  </a:rPr>
                  <a:t>here</a:t>
                </a:r>
                <a:r>
                  <a:rPr lang="en-GB" sz="2400" dirty="0"/>
                  <a:t>, for instance)</a:t>
                </a:r>
              </a:p>
            </p:txBody>
          </p:sp>
        </mc:Choice>
        <mc:Fallback xmlns="">
          <p:sp>
            <p:nvSpPr>
              <p:cNvPr id="18" name="CaixaDeTexto 17">
                <a:extLst>
                  <a:ext uri="{FF2B5EF4-FFF2-40B4-BE49-F238E27FC236}">
                    <a16:creationId xmlns:a16="http://schemas.microsoft.com/office/drawing/2014/main" id="{3ECDD7D4-F8C6-028D-D7C6-7BCA4503A088}"/>
                  </a:ext>
                </a:extLst>
              </p:cNvPr>
              <p:cNvSpPr txBox="1">
                <a:spLocks noRot="1" noChangeAspect="1" noMove="1" noResize="1" noEditPoints="1" noAdjustHandles="1" noChangeArrowheads="1" noChangeShapeType="1" noTextEdit="1"/>
              </p:cNvSpPr>
              <p:nvPr/>
            </p:nvSpPr>
            <p:spPr>
              <a:xfrm>
                <a:off x="577514" y="3047013"/>
                <a:ext cx="11309686" cy="2755498"/>
              </a:xfrm>
              <a:prstGeom prst="rect">
                <a:avLst/>
              </a:prstGeom>
              <a:blipFill>
                <a:blip r:embed="rId3"/>
                <a:stretch>
                  <a:fillRect l="-785" t="-1843" r="-224" b="-15207"/>
                </a:stretch>
              </a:blipFill>
            </p:spPr>
            <p:txBody>
              <a:bodyPr/>
              <a:lstStyle/>
              <a:p>
                <a:r>
                  <a:rPr lang="en-GB">
                    <a:noFill/>
                  </a:rPr>
                  <a:t> </a:t>
                </a:r>
              </a:p>
            </p:txBody>
          </p:sp>
        </mc:Fallback>
      </mc:AlternateContent>
      <p:grpSp>
        <p:nvGrpSpPr>
          <p:cNvPr id="24" name="Agrupar 23">
            <a:extLst>
              <a:ext uri="{FF2B5EF4-FFF2-40B4-BE49-F238E27FC236}">
                <a16:creationId xmlns:a16="http://schemas.microsoft.com/office/drawing/2014/main" id="{BD7205F5-FEF3-2C8C-BC4E-FA741E779AE2}"/>
              </a:ext>
            </a:extLst>
          </p:cNvPr>
          <p:cNvGrpSpPr/>
          <p:nvPr/>
        </p:nvGrpSpPr>
        <p:grpSpPr>
          <a:xfrm>
            <a:off x="1309817" y="1385693"/>
            <a:ext cx="9982809" cy="1147433"/>
            <a:chOff x="24711" y="2856156"/>
            <a:chExt cx="9982809" cy="1147433"/>
          </a:xfrm>
        </p:grpSpPr>
        <p:grpSp>
          <p:nvGrpSpPr>
            <p:cNvPr id="10" name="Agrupar 9">
              <a:extLst>
                <a:ext uri="{FF2B5EF4-FFF2-40B4-BE49-F238E27FC236}">
                  <a16:creationId xmlns:a16="http://schemas.microsoft.com/office/drawing/2014/main" id="{5900ED12-1551-9A60-581A-D5C94C64EAF6}"/>
                </a:ext>
              </a:extLst>
            </p:cNvPr>
            <p:cNvGrpSpPr/>
            <p:nvPr/>
          </p:nvGrpSpPr>
          <p:grpSpPr>
            <a:xfrm>
              <a:off x="24711" y="2856156"/>
              <a:ext cx="9982809" cy="1145688"/>
              <a:chOff x="211713" y="2986045"/>
              <a:chExt cx="8559559" cy="1145688"/>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073A405-2956-84CA-3E41-6F665AC909F7}"/>
                      </a:ext>
                    </a:extLst>
                  </p:cNvPr>
                  <p:cNvSpPr txBox="1"/>
                  <p:nvPr/>
                </p:nvSpPr>
                <p:spPr>
                  <a:xfrm>
                    <a:off x="7006397" y="2986045"/>
                    <a:ext cx="1764875" cy="1145688"/>
                  </a:xfrm>
                  <a:prstGeom prst="rect">
                    <a:avLst/>
                  </a:prstGeom>
                  <a:solidFill>
                    <a:schemeClr val="accent1">
                      <a:lumMod val="50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rPr>
                              </m:ctrlPr>
                            </m:sSubPr>
                            <m:e>
                              <m:r>
                                <a:rPr lang="pt-PT" sz="6000" b="1" i="1" smtClean="0">
                                  <a:latin typeface="Cambria Math" panose="02040503050406030204" pitchFamily="18" charset="0"/>
                                </a:rPr>
                                <m:t>𝑴</m:t>
                              </m:r>
                            </m:e>
                            <m:sub>
                              <m:d>
                                <m:dPr>
                                  <m:begChr m:val="⟨"/>
                                  <m:endChr m:val="⟩"/>
                                  <m:ctrlPr>
                                    <a:rPr lang="pt-PT" sz="6000" b="1" i="1" smtClean="0">
                                      <a:latin typeface="Cambria Math" panose="02040503050406030204" pitchFamily="18" charset="0"/>
                                    </a:rPr>
                                  </m:ctrlPr>
                                </m:dPr>
                                <m:e>
                                  <m:r>
                                    <a:rPr lang="pt-PT" sz="6000" b="1" i="1" smtClean="0">
                                      <a:latin typeface="Cambria Math" panose="02040503050406030204" pitchFamily="18" charset="0"/>
                                    </a:rPr>
                                    <m:t>𝒛</m:t>
                                  </m:r>
                                </m:e>
                              </m:d>
                            </m:sub>
                          </m:sSub>
                        </m:oMath>
                      </m:oMathPara>
                    </a14:m>
                    <a:endParaRPr lang="en-GB" sz="6000" b="1" dirty="0"/>
                  </a:p>
                </p:txBody>
              </p:sp>
            </mc:Choice>
            <mc:Fallback xmlns="">
              <p:sp>
                <p:nvSpPr>
                  <p:cNvPr id="5" name="CaixaDeTexto 4">
                    <a:extLst>
                      <a:ext uri="{FF2B5EF4-FFF2-40B4-BE49-F238E27FC236}">
                        <a16:creationId xmlns:a16="http://schemas.microsoft.com/office/drawing/2014/main" id="{7073A405-2956-84CA-3E41-6F665AC909F7}"/>
                      </a:ext>
                    </a:extLst>
                  </p:cNvPr>
                  <p:cNvSpPr txBox="1">
                    <a:spLocks noRot="1" noChangeAspect="1" noMove="1" noResize="1" noEditPoints="1" noAdjustHandles="1" noChangeArrowheads="1" noChangeShapeType="1" noTextEdit="1"/>
                  </p:cNvSpPr>
                  <p:nvPr/>
                </p:nvSpPr>
                <p:spPr>
                  <a:xfrm>
                    <a:off x="7006397" y="2986045"/>
                    <a:ext cx="1764875" cy="1145688"/>
                  </a:xfrm>
                  <a:prstGeom prst="rect">
                    <a:avLst/>
                  </a:prstGeom>
                  <a:blipFill>
                    <a:blip r:embed="rId4"/>
                    <a:stretch>
                      <a:fillRect l="-1829"/>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A66C884-507A-87B5-BC3B-4BCB4519460F}"/>
                      </a:ext>
                    </a:extLst>
                  </p:cNvPr>
                  <p:cNvSpPr txBox="1"/>
                  <p:nvPr/>
                </p:nvSpPr>
                <p:spPr>
                  <a:xfrm>
                    <a:off x="211713" y="3097224"/>
                    <a:ext cx="115961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d>
                                <m:dPr>
                                  <m:begChr m:val="|"/>
                                  <m:endChr m:val=""/>
                                  <m:ctrlPr>
                                    <a:rPr lang="en-GB" sz="6000" i="1" smtClean="0">
                                      <a:latin typeface="Cambria Math" panose="02040503050406030204" pitchFamily="18" charset="0"/>
                                    </a:rPr>
                                  </m:ctrlPr>
                                </m:dPr>
                                <m:e>
                                  <m:r>
                                    <a:rPr lang="pt-PT" sz="6000" b="0" i="1" smtClean="0">
                                      <a:latin typeface="Cambria Math" panose="02040503050406030204" pitchFamily="18" charset="0"/>
                                      <a:ea typeface="Cambria Math" panose="02040503050406030204" pitchFamily="18" charset="0"/>
                                    </a:rPr>
                                    <m:t>0</m:t>
                                  </m:r>
                                </m:e>
                              </m:d>
                            </m:e>
                          </m:d>
                        </m:oMath>
                      </m:oMathPara>
                    </a14:m>
                    <a:endParaRPr lang="en-GB" sz="6000" dirty="0"/>
                  </a:p>
                </p:txBody>
              </p:sp>
            </mc:Choice>
            <mc:Fallback xmlns="">
              <p:sp>
                <p:nvSpPr>
                  <p:cNvPr id="6" name="CaixaDeTexto 5">
                    <a:extLst>
                      <a:ext uri="{FF2B5EF4-FFF2-40B4-BE49-F238E27FC236}">
                        <a16:creationId xmlns:a16="http://schemas.microsoft.com/office/drawing/2014/main" id="{2A66C884-507A-87B5-BC3B-4BCB4519460F}"/>
                      </a:ext>
                    </a:extLst>
                  </p:cNvPr>
                  <p:cNvSpPr txBox="1">
                    <a:spLocks noRot="1" noChangeAspect="1" noMove="1" noResize="1" noEditPoints="1" noAdjustHandles="1" noChangeArrowheads="1" noChangeShapeType="1" noTextEdit="1"/>
                  </p:cNvSpPr>
                  <p:nvPr/>
                </p:nvSpPr>
                <p:spPr>
                  <a:xfrm>
                    <a:off x="211713" y="3097224"/>
                    <a:ext cx="1159613" cy="923330"/>
                  </a:xfrm>
                  <a:prstGeom prst="rect">
                    <a:avLst/>
                  </a:prstGeom>
                  <a:blipFill>
                    <a:blip r:embed="rId5"/>
                    <a:stretch>
                      <a:fillRect l="-87850" t="-168493" r="-68224" b="-2602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A436354-0724-258C-A3FB-06BB6B248860}"/>
                      </a:ext>
                    </a:extLst>
                  </p:cNvPr>
                  <p:cNvSpPr txBox="1"/>
                  <p:nvPr/>
                </p:nvSpPr>
                <p:spPr>
                  <a:xfrm>
                    <a:off x="2028219" y="2986045"/>
                    <a:ext cx="1722242"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𝝓</m:t>
                          </m:r>
                          <m:d>
                            <m:dPr>
                              <m:ctrlPr>
                                <a:rPr lang="pt-PT" sz="6000" b="1" i="1" smtClean="0">
                                  <a:latin typeface="Cambria Math" panose="02040503050406030204" pitchFamily="18" charset="0"/>
                                </a:rPr>
                              </m:ctrlPr>
                            </m:dPr>
                            <m:e>
                              <m:r>
                                <a:rPr lang="pt-PT" sz="6000" b="1" i="1" smtClean="0">
                                  <a:latin typeface="Cambria Math" panose="02040503050406030204" pitchFamily="18" charset="0"/>
                                  <a:ea typeface="Cambria Math" panose="02040503050406030204" pitchFamily="18" charset="0"/>
                                </a:rPr>
                                <m:t>𝒙</m:t>
                              </m:r>
                            </m:e>
                          </m:d>
                        </m:oMath>
                      </m:oMathPara>
                    </a14:m>
                    <a:endParaRPr lang="en-GB" sz="6000" b="1" dirty="0"/>
                  </a:p>
                </p:txBody>
              </p:sp>
            </mc:Choice>
            <mc:Fallback xmlns="">
              <p:sp>
                <p:nvSpPr>
                  <p:cNvPr id="7" name="CaixaDeTexto 6">
                    <a:extLst>
                      <a:ext uri="{FF2B5EF4-FFF2-40B4-BE49-F238E27FC236}">
                        <a16:creationId xmlns:a16="http://schemas.microsoft.com/office/drawing/2014/main" id="{0A436354-0724-258C-A3FB-06BB6B248860}"/>
                      </a:ext>
                    </a:extLst>
                  </p:cNvPr>
                  <p:cNvSpPr txBox="1">
                    <a:spLocks noRot="1" noChangeAspect="1" noMove="1" noResize="1" noEditPoints="1" noAdjustHandles="1" noChangeArrowheads="1" noChangeShapeType="1" noTextEdit="1"/>
                  </p:cNvSpPr>
                  <p:nvPr/>
                </p:nvSpPr>
                <p:spPr>
                  <a:xfrm>
                    <a:off x="2028219" y="2986045"/>
                    <a:ext cx="1722242" cy="1145688"/>
                  </a:xfrm>
                  <a:prstGeom prst="rect">
                    <a:avLst/>
                  </a:prstGeom>
                  <a:blipFill>
                    <a:blip r:embed="rId6"/>
                    <a:stretch>
                      <a:fillRect l="-13125" b="-19565"/>
                    </a:stretch>
                  </a:blipFill>
                  <a:ln>
                    <a:solidFill>
                      <a:schemeClr val="accent1">
                        <a:lumMod val="50000"/>
                      </a:schemeClr>
                    </a:solidFill>
                  </a:ln>
                </p:spPr>
                <p:txBody>
                  <a:bodyPr/>
                  <a:lstStyle/>
                  <a:p>
                    <a:r>
                      <a:rPr lang="en-GB">
                        <a:noFill/>
                      </a:rPr>
                      <a:t> </a:t>
                    </a:r>
                  </a:p>
                </p:txBody>
              </p:sp>
            </mc:Fallback>
          </mc:AlternateContent>
          <p:cxnSp>
            <p:nvCxnSpPr>
              <p:cNvPr id="8" name="Conexão Reta Unidirecional 7">
                <a:extLst>
                  <a:ext uri="{FF2B5EF4-FFF2-40B4-BE49-F238E27FC236}">
                    <a16:creationId xmlns:a16="http://schemas.microsoft.com/office/drawing/2014/main" id="{0CBD3882-C3D4-A4C4-3583-A0AFC0F199B9}"/>
                  </a:ext>
                </a:extLst>
              </p:cNvPr>
              <p:cNvCxnSpPr>
                <a:cxnSpLocks/>
                <a:stCxn id="6" idx="3"/>
                <a:endCxn id="7" idx="1"/>
              </p:cNvCxnSpPr>
              <p:nvPr/>
            </p:nvCxnSpPr>
            <p:spPr>
              <a:xfrm>
                <a:off x="1371326" y="3558889"/>
                <a:ext cx="656893"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0CA82F6C-16C1-863A-5262-78A0C55ABBF2}"/>
                  </a:ext>
                </a:extLst>
              </p:cNvPr>
              <p:cNvCxnSpPr>
                <a:cxnSpLocks/>
                <a:stCxn id="7" idx="3"/>
                <a:endCxn id="13" idx="1"/>
              </p:cNvCxnSpPr>
              <p:nvPr/>
            </p:nvCxnSpPr>
            <p:spPr>
              <a:xfrm>
                <a:off x="3750462" y="3558889"/>
                <a:ext cx="649830"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3B2AADF-F06B-601F-88C1-23C1A6D77562}"/>
                    </a:ext>
                  </a:extLst>
                </p:cNvPr>
                <p:cNvSpPr txBox="1"/>
                <p:nvPr/>
              </p:nvSpPr>
              <p:spPr>
                <a:xfrm>
                  <a:off x="4909750" y="2857901"/>
                  <a:ext cx="2239273"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ea typeface="Cambria Math" panose="02040503050406030204" pitchFamily="18" charset="0"/>
                              </a:rPr>
                            </m:ctrlPr>
                          </m:sSubPr>
                          <m:e>
                            <m:r>
                              <a:rPr lang="pt-PT" sz="6000" b="1" i="1">
                                <a:latin typeface="Cambria Math" panose="02040503050406030204" pitchFamily="18" charset="0"/>
                                <a:ea typeface="Cambria Math" panose="02040503050406030204" pitchFamily="18" charset="0"/>
                              </a:rPr>
                              <m:t>𝑾</m:t>
                            </m:r>
                          </m:e>
                          <m:sub>
                            <m:r>
                              <a:rPr lang="pt-PT" sz="6000" b="1" i="1">
                                <a:latin typeface="Cambria Math" panose="02040503050406030204" pitchFamily="18" charset="0"/>
                                <a:ea typeface="Cambria Math" panose="02040503050406030204" pitchFamily="18" charset="0"/>
                              </a:rPr>
                              <m:t>𝜽</m:t>
                            </m:r>
                          </m:sub>
                        </m:sSub>
                      </m:oMath>
                    </m:oMathPara>
                  </a14:m>
                  <a:endParaRPr lang="en-GB" sz="6000" b="1" dirty="0"/>
                </a:p>
              </p:txBody>
            </p:sp>
          </mc:Choice>
          <mc:Fallback xmlns="">
            <p:sp>
              <p:nvSpPr>
                <p:cNvPr id="13" name="CaixaDeTexto 12">
                  <a:extLst>
                    <a:ext uri="{FF2B5EF4-FFF2-40B4-BE49-F238E27FC236}">
                      <a16:creationId xmlns:a16="http://schemas.microsoft.com/office/drawing/2014/main" id="{73B2AADF-F06B-601F-88C1-23C1A6D77562}"/>
                    </a:ext>
                  </a:extLst>
                </p:cNvPr>
                <p:cNvSpPr txBox="1">
                  <a:spLocks noRot="1" noChangeAspect="1" noMove="1" noResize="1" noEditPoints="1" noAdjustHandles="1" noChangeArrowheads="1" noChangeShapeType="1" noTextEdit="1"/>
                </p:cNvSpPr>
                <p:nvPr/>
              </p:nvSpPr>
              <p:spPr>
                <a:xfrm>
                  <a:off x="4909750" y="2857901"/>
                  <a:ext cx="2239273" cy="1145688"/>
                </a:xfrm>
                <a:prstGeom prst="rect">
                  <a:avLst/>
                </a:prstGeom>
                <a:blipFill>
                  <a:blip r:embed="rId7"/>
                  <a:stretch>
                    <a:fillRect b="-4301"/>
                  </a:stretch>
                </a:blipFill>
                <a:ln>
                  <a:solidFill>
                    <a:schemeClr val="accent1">
                      <a:lumMod val="50000"/>
                    </a:schemeClr>
                  </a:solidFill>
                </a:ln>
              </p:spPr>
              <p:txBody>
                <a:bodyPr/>
                <a:lstStyle/>
                <a:p>
                  <a:r>
                    <a:rPr lang="en-GB">
                      <a:noFill/>
                    </a:rPr>
                    <a:t> </a:t>
                  </a:r>
                </a:p>
              </p:txBody>
            </p:sp>
          </mc:Fallback>
        </mc:AlternateContent>
        <p:cxnSp>
          <p:nvCxnSpPr>
            <p:cNvPr id="20" name="Conexão Reta Unidirecional 19">
              <a:extLst>
                <a:ext uri="{FF2B5EF4-FFF2-40B4-BE49-F238E27FC236}">
                  <a16:creationId xmlns:a16="http://schemas.microsoft.com/office/drawing/2014/main" id="{20755B1C-8D31-B58A-A405-ABE339BEC3AE}"/>
                </a:ext>
              </a:extLst>
            </p:cNvPr>
            <p:cNvCxnSpPr>
              <a:cxnSpLocks/>
              <a:stCxn id="13" idx="3"/>
              <a:endCxn id="5" idx="1"/>
            </p:cNvCxnSpPr>
            <p:nvPr/>
          </p:nvCxnSpPr>
          <p:spPr>
            <a:xfrm flipV="1">
              <a:off x="7149023" y="3429000"/>
              <a:ext cx="800165"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564072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8BE6-FE43-3B8F-6A09-E4A57F9E2266}"/>
              </a:ext>
            </a:extLst>
          </p:cNvPr>
          <p:cNvSpPr>
            <a:spLocks noGrp="1"/>
          </p:cNvSpPr>
          <p:nvPr>
            <p:ph type="title"/>
          </p:nvPr>
        </p:nvSpPr>
        <p:spPr/>
        <p:txBody>
          <a:bodyPr/>
          <a:lstStyle/>
          <a:p>
            <a:r>
              <a:rPr lang="en-GB" dirty="0"/>
              <a:t>What is on a VQC? (5/5)</a:t>
            </a:r>
          </a:p>
        </p:txBody>
      </p:sp>
      <p:sp>
        <p:nvSpPr>
          <p:cNvPr id="4" name="Marcador de Posição do Número do Diapositivo 3">
            <a:extLst>
              <a:ext uri="{FF2B5EF4-FFF2-40B4-BE49-F238E27FC236}">
                <a16:creationId xmlns:a16="http://schemas.microsoft.com/office/drawing/2014/main" id="{6EB156A1-3674-B945-3EDB-7A5810ECAC6B}"/>
              </a:ext>
            </a:extLst>
          </p:cNvPr>
          <p:cNvSpPr>
            <a:spLocks noGrp="1"/>
          </p:cNvSpPr>
          <p:nvPr>
            <p:ph type="sldNum" sz="quarter" idx="12"/>
          </p:nvPr>
        </p:nvSpPr>
        <p:spPr/>
        <p:txBody>
          <a:bodyPr/>
          <a:lstStyle/>
          <a:p>
            <a:fld id="{D57F1E4F-1CFF-5643-939E-02111984F565}" type="slidenum">
              <a:rPr lang="en-US" smtClean="0"/>
              <a:t>13</a:t>
            </a:fld>
            <a:endParaRPr lang="en-US" dirty="0"/>
          </a:p>
        </p:txBody>
      </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CDD7D4-F8C6-028D-D7C6-7BCA4503A088}"/>
                  </a:ext>
                </a:extLst>
              </p:cNvPr>
              <p:cNvSpPr txBox="1"/>
              <p:nvPr/>
            </p:nvSpPr>
            <p:spPr>
              <a:xfrm>
                <a:off x="577514" y="3047013"/>
                <a:ext cx="11309686" cy="3247043"/>
              </a:xfrm>
              <a:prstGeom prst="rect">
                <a:avLst/>
              </a:prstGeom>
              <a:noFill/>
            </p:spPr>
            <p:txBody>
              <a:bodyPr wrap="square" rtlCol="0">
                <a:spAutoFit/>
              </a:bodyPr>
              <a:lstStyle/>
              <a:p>
                <a:pPr marL="285750" indent="-285750">
                  <a:spcAft>
                    <a:spcPts val="600"/>
                  </a:spcAft>
                  <a:buFont typeface="Arial" panose="020B0604020202020204" pitchFamily="34" charset="0"/>
                  <a:buChar char="•"/>
                </a:pPr>
                <a:r>
                  <a:rPr lang="en-GB" sz="2400" dirty="0"/>
                  <a:t>What is </a:t>
                </a:r>
                <a14:m>
                  <m:oMath xmlns:m="http://schemas.openxmlformats.org/officeDocument/2006/math">
                    <m:sSub>
                      <m:sSubPr>
                        <m:ctrlPr>
                          <a:rPr lang="pt-PT" sz="2400" b="1" i="1" smtClean="0">
                            <a:latin typeface="Cambria Math" panose="02040503050406030204" pitchFamily="18" charset="0"/>
                            <a:ea typeface="Cambria Math" panose="02040503050406030204" pitchFamily="18" charset="0"/>
                          </a:rPr>
                        </m:ctrlPr>
                      </m:sSubPr>
                      <m:e>
                        <m:r>
                          <a:rPr lang="pt-PT" sz="2400" b="1" i="1">
                            <a:latin typeface="Cambria Math" panose="02040503050406030204" pitchFamily="18" charset="0"/>
                            <a:ea typeface="Cambria Math" panose="02040503050406030204" pitchFamily="18" charset="0"/>
                          </a:rPr>
                          <m:t>𝑾</m:t>
                        </m:r>
                      </m:e>
                      <m:sub>
                        <m:r>
                          <a:rPr lang="pt-PT" sz="2400" b="1" i="1">
                            <a:latin typeface="Cambria Math" panose="02040503050406030204" pitchFamily="18" charset="0"/>
                            <a:ea typeface="Cambria Math" panose="02040503050406030204" pitchFamily="18" charset="0"/>
                          </a:rPr>
                          <m:t>𝜽</m:t>
                        </m:r>
                      </m:sub>
                    </m:sSub>
                    <m:r>
                      <a:rPr lang="pt-PT" sz="2400" b="0" i="1" smtClean="0">
                        <a:latin typeface="Cambria Math" panose="02040503050406030204" pitchFamily="18" charset="0"/>
                        <a:ea typeface="Cambria Math" panose="02040503050406030204" pitchFamily="18" charset="0"/>
                      </a:rPr>
                      <m:t> </m:t>
                    </m:r>
                  </m:oMath>
                </a14:m>
                <a:r>
                  <a:rPr lang="en-GB" sz="2400" dirty="0"/>
                  <a:t>? </a:t>
                </a:r>
              </a:p>
              <a:p>
                <a:pPr marL="742950" lvl="1" indent="-285750">
                  <a:spcAft>
                    <a:spcPts val="600"/>
                  </a:spcAft>
                  <a:buFont typeface="Arial" panose="020B0604020202020204" pitchFamily="34" charset="0"/>
                  <a:buChar char="•"/>
                </a:pPr>
                <a:r>
                  <a:rPr lang="en-GB" sz="2000" dirty="0"/>
                  <a:t>given that a VQC is a linear model then </a:t>
                </a:r>
                <a14:m>
                  <m:oMath xmlns:m="http://schemas.openxmlformats.org/officeDocument/2006/math">
                    <m:sSub>
                      <m:sSubPr>
                        <m:ctrlPr>
                          <a:rPr lang="pt-PT" sz="2000" b="1" i="1" smtClean="0">
                            <a:latin typeface="Cambria Math" panose="02040503050406030204" pitchFamily="18" charset="0"/>
                            <a:ea typeface="Cambria Math" panose="02040503050406030204" pitchFamily="18" charset="0"/>
                          </a:rPr>
                        </m:ctrlPr>
                      </m:sSubPr>
                      <m:e>
                        <m:r>
                          <a:rPr lang="pt-PT" sz="2000" b="1" i="1">
                            <a:latin typeface="Cambria Math" panose="02040503050406030204" pitchFamily="18" charset="0"/>
                            <a:ea typeface="Cambria Math" panose="02040503050406030204" pitchFamily="18" charset="0"/>
                          </a:rPr>
                          <m:t>𝑾</m:t>
                        </m:r>
                      </m:e>
                      <m:sub>
                        <m:r>
                          <a:rPr lang="pt-PT" sz="2000" b="1" i="1">
                            <a:latin typeface="Cambria Math" panose="02040503050406030204" pitchFamily="18" charset="0"/>
                            <a:ea typeface="Cambria Math" panose="02040503050406030204" pitchFamily="18" charset="0"/>
                          </a:rPr>
                          <m:t>𝜽</m:t>
                        </m:r>
                      </m:sub>
                    </m:sSub>
                  </m:oMath>
                </a14:m>
                <a:r>
                  <a:rPr lang="en-GB" sz="2000" dirty="0"/>
                  <a:t> is optimizing over our choices of hyperplanes (</a:t>
                </a:r>
                <a14:m>
                  <m:oMath xmlns:m="http://schemas.openxmlformats.org/officeDocument/2006/math">
                    <m:sSub>
                      <m:sSubPr>
                        <m:ctrlPr>
                          <a:rPr lang="pt-PT" sz="2000" b="1" i="1">
                            <a:latin typeface="Cambria Math" panose="02040503050406030204" pitchFamily="18" charset="0"/>
                            <a:ea typeface="Cambria Math" panose="02040503050406030204" pitchFamily="18" charset="0"/>
                          </a:rPr>
                        </m:ctrlPr>
                      </m:sSubPr>
                      <m:e>
                        <m:r>
                          <a:rPr lang="pt-PT" sz="2000" b="1" i="1">
                            <a:latin typeface="Cambria Math" panose="02040503050406030204" pitchFamily="18" charset="0"/>
                            <a:ea typeface="Cambria Math" panose="02040503050406030204" pitchFamily="18" charset="0"/>
                          </a:rPr>
                          <m:t>𝑾</m:t>
                        </m:r>
                      </m:e>
                      <m:sub>
                        <m:r>
                          <a:rPr lang="pt-PT" sz="2000" b="1" i="1">
                            <a:latin typeface="Cambria Math" panose="02040503050406030204" pitchFamily="18" charset="0"/>
                            <a:ea typeface="Cambria Math" panose="02040503050406030204" pitchFamily="18" charset="0"/>
                          </a:rPr>
                          <m:t>𝜽</m:t>
                        </m:r>
                      </m:sub>
                    </m:sSub>
                  </m:oMath>
                </a14:m>
                <a:r>
                  <a:rPr lang="en-GB" sz="2000" dirty="0"/>
                  <a:t> determines the classification hyperplane) thus we can think of it as parameterizing the observable’s Hamiltonian</a:t>
                </a:r>
              </a:p>
              <a:p>
                <a:pPr marL="285750" indent="-285750">
                  <a:spcBef>
                    <a:spcPts val="1200"/>
                  </a:spcBef>
                  <a:spcAft>
                    <a:spcPts val="600"/>
                  </a:spcAft>
                  <a:buFont typeface="Arial" panose="020B0604020202020204" pitchFamily="34" charset="0"/>
                  <a:buChar char="•"/>
                </a:pPr>
                <a:r>
                  <a:rPr lang="en-GB" sz="2400" dirty="0"/>
                  <a:t>But </a:t>
                </a:r>
                <a14:m>
                  <m:oMath xmlns:m="http://schemas.openxmlformats.org/officeDocument/2006/math">
                    <m:sSub>
                      <m:sSubPr>
                        <m:ctrlPr>
                          <a:rPr lang="pt-PT" sz="2400" b="1" i="1" smtClean="0">
                            <a:latin typeface="Cambria Math" panose="02040503050406030204" pitchFamily="18" charset="0"/>
                            <a:ea typeface="Cambria Math" panose="02040503050406030204" pitchFamily="18" charset="0"/>
                          </a:rPr>
                        </m:ctrlPr>
                      </m:sSubPr>
                      <m:e>
                        <m:r>
                          <a:rPr lang="pt-PT" sz="2400" b="1" i="1">
                            <a:latin typeface="Cambria Math" panose="02040503050406030204" pitchFamily="18" charset="0"/>
                            <a:ea typeface="Cambria Math" panose="02040503050406030204" pitchFamily="18" charset="0"/>
                          </a:rPr>
                          <m:t>𝑾</m:t>
                        </m:r>
                      </m:e>
                      <m:sub>
                        <m:r>
                          <a:rPr lang="pt-PT" sz="2400" b="1" i="1">
                            <a:latin typeface="Cambria Math" panose="02040503050406030204" pitchFamily="18" charset="0"/>
                            <a:ea typeface="Cambria Math" panose="02040503050406030204" pitchFamily="18" charset="0"/>
                          </a:rPr>
                          <m:t>𝜽</m:t>
                        </m:r>
                      </m:sub>
                    </m:sSub>
                    <m:r>
                      <a:rPr lang="pt-PT" sz="2400" b="1" i="1">
                        <a:latin typeface="Cambria Math" panose="02040503050406030204" pitchFamily="18" charset="0"/>
                        <a:ea typeface="Cambria Math" panose="02040503050406030204" pitchFamily="18" charset="0"/>
                      </a:rPr>
                      <m:t> </m:t>
                    </m:r>
                  </m:oMath>
                </a14:m>
                <a:r>
                  <a:rPr lang="en-GB" sz="2400" dirty="0"/>
                  <a:t>, </a:t>
                </a:r>
                <a:r>
                  <a:rPr lang="en-GB" sz="2400" dirty="0" err="1"/>
                  <a:t>i</a:t>
                </a:r>
                <a:r>
                  <a:rPr lang="en-GB" sz="2400" dirty="0"/>
                  <a:t>.,e. the </a:t>
                </a:r>
                <a:r>
                  <a:rPr lang="en-GB" sz="2400" i="1" dirty="0" err="1"/>
                  <a:t>ansatze</a:t>
                </a:r>
                <a:r>
                  <a:rPr lang="en-GB" sz="2400" dirty="0"/>
                  <a:t>, in feasible VQCs do not have exponential time complexity (depth), thus:</a:t>
                </a:r>
              </a:p>
              <a:p>
                <a:pPr marL="742950" lvl="1" indent="-285750">
                  <a:spcAft>
                    <a:spcPts val="600"/>
                  </a:spcAft>
                  <a:buFont typeface="Arial" panose="020B0604020202020204" pitchFamily="34" charset="0"/>
                  <a:buChar char="•"/>
                </a:pPr>
                <a14:m>
                  <m:oMath xmlns:m="http://schemas.openxmlformats.org/officeDocument/2006/math">
                    <m:sSub>
                      <m:sSubPr>
                        <m:ctrlPr>
                          <a:rPr lang="pt-PT" sz="2000" b="1" i="1" smtClean="0">
                            <a:latin typeface="Cambria Math" panose="02040503050406030204" pitchFamily="18" charset="0"/>
                            <a:ea typeface="Cambria Math" panose="02040503050406030204" pitchFamily="18" charset="0"/>
                          </a:rPr>
                        </m:ctrlPr>
                      </m:sSubPr>
                      <m:e>
                        <m:r>
                          <a:rPr lang="pt-PT" sz="2000" b="1" i="1">
                            <a:latin typeface="Cambria Math" panose="02040503050406030204" pitchFamily="18" charset="0"/>
                            <a:ea typeface="Cambria Math" panose="02040503050406030204" pitchFamily="18" charset="0"/>
                          </a:rPr>
                          <m:t>𝑾</m:t>
                        </m:r>
                      </m:e>
                      <m:sub>
                        <m:r>
                          <a:rPr lang="pt-PT" sz="2000" b="1" i="1">
                            <a:latin typeface="Cambria Math" panose="02040503050406030204" pitchFamily="18" charset="0"/>
                            <a:ea typeface="Cambria Math" panose="02040503050406030204" pitchFamily="18" charset="0"/>
                          </a:rPr>
                          <m:t>𝜽</m:t>
                        </m:r>
                      </m:sub>
                    </m:sSub>
                    <m:r>
                      <a:rPr lang="pt-PT" sz="2000" b="1" i="1">
                        <a:latin typeface="Cambria Math" panose="02040503050406030204" pitchFamily="18" charset="0"/>
                        <a:ea typeface="Cambria Math" panose="02040503050406030204" pitchFamily="18" charset="0"/>
                      </a:rPr>
                      <m:t> </m:t>
                    </m:r>
                  </m:oMath>
                </a14:m>
                <a:r>
                  <a:rPr lang="en-GB" sz="2000" dirty="0"/>
                  <a:t>is parameterizing over a (very) </a:t>
                </a:r>
                <a:r>
                  <a:rPr lang="en-GB" sz="2400" b="1" dirty="0">
                    <a:solidFill>
                      <a:srgbClr val="FF0000"/>
                    </a:solidFill>
                  </a:rPr>
                  <a:t>small subset of all possible hyperplanes</a:t>
                </a:r>
                <a:r>
                  <a:rPr lang="en-GB" sz="2000" dirty="0"/>
                  <a:t>, </a:t>
                </a:r>
                <a:r>
                  <a:rPr lang="en-GB" sz="2400" b="1" dirty="0">
                    <a:solidFill>
                      <a:srgbClr val="FF0000"/>
                    </a:solidFill>
                  </a:rPr>
                  <a:t>not including</a:t>
                </a:r>
                <a:r>
                  <a:rPr lang="en-GB" sz="2000" dirty="0"/>
                  <a:t>, with high probability</a:t>
                </a:r>
                <a:r>
                  <a:rPr lang="en-GB" sz="2400" dirty="0"/>
                  <a:t>,</a:t>
                </a:r>
                <a:r>
                  <a:rPr lang="en-GB" sz="2400" b="1" dirty="0">
                    <a:solidFill>
                      <a:srgbClr val="FF0000"/>
                    </a:solidFill>
                  </a:rPr>
                  <a:t> the optimal hyperplane</a:t>
                </a:r>
                <a:endParaRPr lang="en-GB" sz="2000" dirty="0"/>
              </a:p>
            </p:txBody>
          </p:sp>
        </mc:Choice>
        <mc:Fallback xmlns="">
          <p:sp>
            <p:nvSpPr>
              <p:cNvPr id="18" name="CaixaDeTexto 17">
                <a:extLst>
                  <a:ext uri="{FF2B5EF4-FFF2-40B4-BE49-F238E27FC236}">
                    <a16:creationId xmlns:a16="http://schemas.microsoft.com/office/drawing/2014/main" id="{3ECDD7D4-F8C6-028D-D7C6-7BCA4503A088}"/>
                  </a:ext>
                </a:extLst>
              </p:cNvPr>
              <p:cNvSpPr txBox="1">
                <a:spLocks noRot="1" noChangeAspect="1" noMove="1" noResize="1" noEditPoints="1" noAdjustHandles="1" noChangeArrowheads="1" noChangeShapeType="1" noTextEdit="1"/>
              </p:cNvSpPr>
              <p:nvPr/>
            </p:nvSpPr>
            <p:spPr>
              <a:xfrm>
                <a:off x="577514" y="3047013"/>
                <a:ext cx="11309686" cy="3247043"/>
              </a:xfrm>
              <a:prstGeom prst="rect">
                <a:avLst/>
              </a:prstGeom>
              <a:blipFill>
                <a:blip r:embed="rId2"/>
                <a:stretch>
                  <a:fillRect l="-785" t="-1563" r="-224" b="-3516"/>
                </a:stretch>
              </a:blipFill>
            </p:spPr>
            <p:txBody>
              <a:bodyPr/>
              <a:lstStyle/>
              <a:p>
                <a:r>
                  <a:rPr lang="en-GB">
                    <a:noFill/>
                  </a:rPr>
                  <a:t> </a:t>
                </a:r>
              </a:p>
            </p:txBody>
          </p:sp>
        </mc:Fallback>
      </mc:AlternateContent>
      <p:grpSp>
        <p:nvGrpSpPr>
          <p:cNvPr id="24" name="Agrupar 23">
            <a:extLst>
              <a:ext uri="{FF2B5EF4-FFF2-40B4-BE49-F238E27FC236}">
                <a16:creationId xmlns:a16="http://schemas.microsoft.com/office/drawing/2014/main" id="{BD7205F5-FEF3-2C8C-BC4E-FA741E779AE2}"/>
              </a:ext>
            </a:extLst>
          </p:cNvPr>
          <p:cNvGrpSpPr/>
          <p:nvPr/>
        </p:nvGrpSpPr>
        <p:grpSpPr>
          <a:xfrm>
            <a:off x="1309817" y="1385693"/>
            <a:ext cx="9982809" cy="1147433"/>
            <a:chOff x="24711" y="2856156"/>
            <a:chExt cx="9982809" cy="1147433"/>
          </a:xfrm>
        </p:grpSpPr>
        <p:grpSp>
          <p:nvGrpSpPr>
            <p:cNvPr id="10" name="Agrupar 9">
              <a:extLst>
                <a:ext uri="{FF2B5EF4-FFF2-40B4-BE49-F238E27FC236}">
                  <a16:creationId xmlns:a16="http://schemas.microsoft.com/office/drawing/2014/main" id="{5900ED12-1551-9A60-581A-D5C94C64EAF6}"/>
                </a:ext>
              </a:extLst>
            </p:cNvPr>
            <p:cNvGrpSpPr/>
            <p:nvPr/>
          </p:nvGrpSpPr>
          <p:grpSpPr>
            <a:xfrm>
              <a:off x="24711" y="2856156"/>
              <a:ext cx="9982809" cy="1145688"/>
              <a:chOff x="211713" y="2986045"/>
              <a:chExt cx="8559559" cy="1145688"/>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073A405-2956-84CA-3E41-6F665AC909F7}"/>
                      </a:ext>
                    </a:extLst>
                  </p:cNvPr>
                  <p:cNvSpPr txBox="1"/>
                  <p:nvPr/>
                </p:nvSpPr>
                <p:spPr>
                  <a:xfrm>
                    <a:off x="7006397" y="2986045"/>
                    <a:ext cx="1764875" cy="1145688"/>
                  </a:xfrm>
                  <a:prstGeom prst="rect">
                    <a:avLst/>
                  </a:prstGeom>
                  <a:solidFill>
                    <a:schemeClr val="accent1">
                      <a:lumMod val="50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rPr>
                              </m:ctrlPr>
                            </m:sSubPr>
                            <m:e>
                              <m:r>
                                <a:rPr lang="pt-PT" sz="6000" b="1" i="1" smtClean="0">
                                  <a:latin typeface="Cambria Math" panose="02040503050406030204" pitchFamily="18" charset="0"/>
                                </a:rPr>
                                <m:t>𝑴</m:t>
                              </m:r>
                            </m:e>
                            <m:sub>
                              <m:d>
                                <m:dPr>
                                  <m:begChr m:val="⟨"/>
                                  <m:endChr m:val="⟩"/>
                                  <m:ctrlPr>
                                    <a:rPr lang="pt-PT" sz="6000" b="1" i="1" smtClean="0">
                                      <a:latin typeface="Cambria Math" panose="02040503050406030204" pitchFamily="18" charset="0"/>
                                    </a:rPr>
                                  </m:ctrlPr>
                                </m:dPr>
                                <m:e>
                                  <m:r>
                                    <a:rPr lang="pt-PT" sz="6000" b="1" i="1" smtClean="0">
                                      <a:latin typeface="Cambria Math" panose="02040503050406030204" pitchFamily="18" charset="0"/>
                                    </a:rPr>
                                    <m:t>𝒛</m:t>
                                  </m:r>
                                </m:e>
                              </m:d>
                            </m:sub>
                          </m:sSub>
                        </m:oMath>
                      </m:oMathPara>
                    </a14:m>
                    <a:endParaRPr lang="en-GB" sz="6000" b="1" dirty="0"/>
                  </a:p>
                </p:txBody>
              </p:sp>
            </mc:Choice>
            <mc:Fallback xmlns="">
              <p:sp>
                <p:nvSpPr>
                  <p:cNvPr id="5" name="CaixaDeTexto 4">
                    <a:extLst>
                      <a:ext uri="{FF2B5EF4-FFF2-40B4-BE49-F238E27FC236}">
                        <a16:creationId xmlns:a16="http://schemas.microsoft.com/office/drawing/2014/main" id="{7073A405-2956-84CA-3E41-6F665AC909F7}"/>
                      </a:ext>
                    </a:extLst>
                  </p:cNvPr>
                  <p:cNvSpPr txBox="1">
                    <a:spLocks noRot="1" noChangeAspect="1" noMove="1" noResize="1" noEditPoints="1" noAdjustHandles="1" noChangeArrowheads="1" noChangeShapeType="1" noTextEdit="1"/>
                  </p:cNvSpPr>
                  <p:nvPr/>
                </p:nvSpPr>
                <p:spPr>
                  <a:xfrm>
                    <a:off x="7006397" y="2986045"/>
                    <a:ext cx="1764875" cy="1145688"/>
                  </a:xfrm>
                  <a:prstGeom prst="rect">
                    <a:avLst/>
                  </a:prstGeom>
                  <a:blipFill>
                    <a:blip r:embed="rId3"/>
                    <a:stretch>
                      <a:fillRect l="-1829"/>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A66C884-507A-87B5-BC3B-4BCB4519460F}"/>
                      </a:ext>
                    </a:extLst>
                  </p:cNvPr>
                  <p:cNvSpPr txBox="1"/>
                  <p:nvPr/>
                </p:nvSpPr>
                <p:spPr>
                  <a:xfrm>
                    <a:off x="211713" y="3097224"/>
                    <a:ext cx="115961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d>
                                <m:dPr>
                                  <m:begChr m:val="|"/>
                                  <m:endChr m:val=""/>
                                  <m:ctrlPr>
                                    <a:rPr lang="en-GB" sz="6000" i="1" smtClean="0">
                                      <a:latin typeface="Cambria Math" panose="02040503050406030204" pitchFamily="18" charset="0"/>
                                    </a:rPr>
                                  </m:ctrlPr>
                                </m:dPr>
                                <m:e>
                                  <m:r>
                                    <a:rPr lang="pt-PT" sz="6000" b="0" i="1" smtClean="0">
                                      <a:latin typeface="Cambria Math" panose="02040503050406030204" pitchFamily="18" charset="0"/>
                                      <a:ea typeface="Cambria Math" panose="02040503050406030204" pitchFamily="18" charset="0"/>
                                    </a:rPr>
                                    <m:t>0</m:t>
                                  </m:r>
                                </m:e>
                              </m:d>
                            </m:e>
                          </m:d>
                        </m:oMath>
                      </m:oMathPara>
                    </a14:m>
                    <a:endParaRPr lang="en-GB" sz="6000" dirty="0"/>
                  </a:p>
                </p:txBody>
              </p:sp>
            </mc:Choice>
            <mc:Fallback xmlns="">
              <p:sp>
                <p:nvSpPr>
                  <p:cNvPr id="6" name="CaixaDeTexto 5">
                    <a:extLst>
                      <a:ext uri="{FF2B5EF4-FFF2-40B4-BE49-F238E27FC236}">
                        <a16:creationId xmlns:a16="http://schemas.microsoft.com/office/drawing/2014/main" id="{2A66C884-507A-87B5-BC3B-4BCB4519460F}"/>
                      </a:ext>
                    </a:extLst>
                  </p:cNvPr>
                  <p:cNvSpPr txBox="1">
                    <a:spLocks noRot="1" noChangeAspect="1" noMove="1" noResize="1" noEditPoints="1" noAdjustHandles="1" noChangeArrowheads="1" noChangeShapeType="1" noTextEdit="1"/>
                  </p:cNvSpPr>
                  <p:nvPr/>
                </p:nvSpPr>
                <p:spPr>
                  <a:xfrm>
                    <a:off x="211713" y="3097224"/>
                    <a:ext cx="1159613" cy="923330"/>
                  </a:xfrm>
                  <a:prstGeom prst="rect">
                    <a:avLst/>
                  </a:prstGeom>
                  <a:blipFill>
                    <a:blip r:embed="rId4"/>
                    <a:stretch>
                      <a:fillRect l="-87850" t="-168493" r="-68224" b="-26027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A436354-0724-258C-A3FB-06BB6B248860}"/>
                      </a:ext>
                    </a:extLst>
                  </p:cNvPr>
                  <p:cNvSpPr txBox="1"/>
                  <p:nvPr/>
                </p:nvSpPr>
                <p:spPr>
                  <a:xfrm>
                    <a:off x="2028219" y="2986045"/>
                    <a:ext cx="1722242"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𝝓</m:t>
                          </m:r>
                          <m:d>
                            <m:dPr>
                              <m:ctrlPr>
                                <a:rPr lang="pt-PT" sz="6000" b="1" i="1" smtClean="0">
                                  <a:latin typeface="Cambria Math" panose="02040503050406030204" pitchFamily="18" charset="0"/>
                                </a:rPr>
                              </m:ctrlPr>
                            </m:dPr>
                            <m:e>
                              <m:r>
                                <a:rPr lang="pt-PT" sz="6000" b="1" i="1" smtClean="0">
                                  <a:latin typeface="Cambria Math" panose="02040503050406030204" pitchFamily="18" charset="0"/>
                                  <a:ea typeface="Cambria Math" panose="02040503050406030204" pitchFamily="18" charset="0"/>
                                </a:rPr>
                                <m:t>𝒙</m:t>
                              </m:r>
                            </m:e>
                          </m:d>
                        </m:oMath>
                      </m:oMathPara>
                    </a14:m>
                    <a:endParaRPr lang="en-GB" sz="6000" b="1" dirty="0"/>
                  </a:p>
                </p:txBody>
              </p:sp>
            </mc:Choice>
            <mc:Fallback xmlns="">
              <p:sp>
                <p:nvSpPr>
                  <p:cNvPr id="7" name="CaixaDeTexto 6">
                    <a:extLst>
                      <a:ext uri="{FF2B5EF4-FFF2-40B4-BE49-F238E27FC236}">
                        <a16:creationId xmlns:a16="http://schemas.microsoft.com/office/drawing/2014/main" id="{0A436354-0724-258C-A3FB-06BB6B248860}"/>
                      </a:ext>
                    </a:extLst>
                  </p:cNvPr>
                  <p:cNvSpPr txBox="1">
                    <a:spLocks noRot="1" noChangeAspect="1" noMove="1" noResize="1" noEditPoints="1" noAdjustHandles="1" noChangeArrowheads="1" noChangeShapeType="1" noTextEdit="1"/>
                  </p:cNvSpPr>
                  <p:nvPr/>
                </p:nvSpPr>
                <p:spPr>
                  <a:xfrm>
                    <a:off x="2028219" y="2986045"/>
                    <a:ext cx="1722242" cy="1145688"/>
                  </a:xfrm>
                  <a:prstGeom prst="rect">
                    <a:avLst/>
                  </a:prstGeom>
                  <a:blipFill>
                    <a:blip r:embed="rId5"/>
                    <a:stretch>
                      <a:fillRect l="-13125" b="-19565"/>
                    </a:stretch>
                  </a:blipFill>
                  <a:ln>
                    <a:solidFill>
                      <a:schemeClr val="accent1">
                        <a:lumMod val="50000"/>
                      </a:schemeClr>
                    </a:solidFill>
                  </a:ln>
                </p:spPr>
                <p:txBody>
                  <a:bodyPr/>
                  <a:lstStyle/>
                  <a:p>
                    <a:r>
                      <a:rPr lang="en-GB">
                        <a:noFill/>
                      </a:rPr>
                      <a:t> </a:t>
                    </a:r>
                  </a:p>
                </p:txBody>
              </p:sp>
            </mc:Fallback>
          </mc:AlternateContent>
          <p:cxnSp>
            <p:nvCxnSpPr>
              <p:cNvPr id="8" name="Conexão Reta Unidirecional 7">
                <a:extLst>
                  <a:ext uri="{FF2B5EF4-FFF2-40B4-BE49-F238E27FC236}">
                    <a16:creationId xmlns:a16="http://schemas.microsoft.com/office/drawing/2014/main" id="{0CBD3882-C3D4-A4C4-3583-A0AFC0F199B9}"/>
                  </a:ext>
                </a:extLst>
              </p:cNvPr>
              <p:cNvCxnSpPr>
                <a:cxnSpLocks/>
                <a:stCxn id="6" idx="3"/>
                <a:endCxn id="7" idx="1"/>
              </p:cNvCxnSpPr>
              <p:nvPr/>
            </p:nvCxnSpPr>
            <p:spPr>
              <a:xfrm>
                <a:off x="1371326" y="3558889"/>
                <a:ext cx="656893"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0CA82F6C-16C1-863A-5262-78A0C55ABBF2}"/>
                  </a:ext>
                </a:extLst>
              </p:cNvPr>
              <p:cNvCxnSpPr>
                <a:cxnSpLocks/>
                <a:stCxn id="7" idx="3"/>
                <a:endCxn id="13" idx="1"/>
              </p:cNvCxnSpPr>
              <p:nvPr/>
            </p:nvCxnSpPr>
            <p:spPr>
              <a:xfrm>
                <a:off x="3750462" y="3558889"/>
                <a:ext cx="649830"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73B2AADF-F06B-601F-88C1-23C1A6D77562}"/>
                    </a:ext>
                  </a:extLst>
                </p:cNvPr>
                <p:cNvSpPr txBox="1"/>
                <p:nvPr/>
              </p:nvSpPr>
              <p:spPr>
                <a:xfrm>
                  <a:off x="4909750" y="2857901"/>
                  <a:ext cx="2239273"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ea typeface="Cambria Math" panose="02040503050406030204" pitchFamily="18" charset="0"/>
                              </a:rPr>
                            </m:ctrlPr>
                          </m:sSubPr>
                          <m:e>
                            <m:r>
                              <a:rPr lang="pt-PT" sz="6000" b="1" i="1">
                                <a:latin typeface="Cambria Math" panose="02040503050406030204" pitchFamily="18" charset="0"/>
                                <a:ea typeface="Cambria Math" panose="02040503050406030204" pitchFamily="18" charset="0"/>
                              </a:rPr>
                              <m:t>𝑾</m:t>
                            </m:r>
                          </m:e>
                          <m:sub>
                            <m:r>
                              <a:rPr lang="pt-PT" sz="6000" b="1" i="1">
                                <a:latin typeface="Cambria Math" panose="02040503050406030204" pitchFamily="18" charset="0"/>
                                <a:ea typeface="Cambria Math" panose="02040503050406030204" pitchFamily="18" charset="0"/>
                              </a:rPr>
                              <m:t>𝜽</m:t>
                            </m:r>
                          </m:sub>
                        </m:sSub>
                      </m:oMath>
                    </m:oMathPara>
                  </a14:m>
                  <a:endParaRPr lang="en-GB" sz="6000" b="1" dirty="0"/>
                </a:p>
              </p:txBody>
            </p:sp>
          </mc:Choice>
          <mc:Fallback xmlns="">
            <p:sp>
              <p:nvSpPr>
                <p:cNvPr id="13" name="CaixaDeTexto 12">
                  <a:extLst>
                    <a:ext uri="{FF2B5EF4-FFF2-40B4-BE49-F238E27FC236}">
                      <a16:creationId xmlns:a16="http://schemas.microsoft.com/office/drawing/2014/main" id="{73B2AADF-F06B-601F-88C1-23C1A6D77562}"/>
                    </a:ext>
                  </a:extLst>
                </p:cNvPr>
                <p:cNvSpPr txBox="1">
                  <a:spLocks noRot="1" noChangeAspect="1" noMove="1" noResize="1" noEditPoints="1" noAdjustHandles="1" noChangeArrowheads="1" noChangeShapeType="1" noTextEdit="1"/>
                </p:cNvSpPr>
                <p:nvPr/>
              </p:nvSpPr>
              <p:spPr>
                <a:xfrm>
                  <a:off x="4909750" y="2857901"/>
                  <a:ext cx="2239273" cy="1145688"/>
                </a:xfrm>
                <a:prstGeom prst="rect">
                  <a:avLst/>
                </a:prstGeom>
                <a:blipFill>
                  <a:blip r:embed="rId6"/>
                  <a:stretch>
                    <a:fillRect b="-4301"/>
                  </a:stretch>
                </a:blipFill>
                <a:ln>
                  <a:solidFill>
                    <a:schemeClr val="accent1">
                      <a:lumMod val="50000"/>
                    </a:schemeClr>
                  </a:solidFill>
                </a:ln>
              </p:spPr>
              <p:txBody>
                <a:bodyPr/>
                <a:lstStyle/>
                <a:p>
                  <a:r>
                    <a:rPr lang="en-GB">
                      <a:noFill/>
                    </a:rPr>
                    <a:t> </a:t>
                  </a:r>
                </a:p>
              </p:txBody>
            </p:sp>
          </mc:Fallback>
        </mc:AlternateContent>
        <p:cxnSp>
          <p:nvCxnSpPr>
            <p:cNvPr id="20" name="Conexão Reta Unidirecional 19">
              <a:extLst>
                <a:ext uri="{FF2B5EF4-FFF2-40B4-BE49-F238E27FC236}">
                  <a16:creationId xmlns:a16="http://schemas.microsoft.com/office/drawing/2014/main" id="{20755B1C-8D31-B58A-A405-ABE339BEC3AE}"/>
                </a:ext>
              </a:extLst>
            </p:cNvPr>
            <p:cNvCxnSpPr>
              <a:cxnSpLocks/>
              <a:stCxn id="13" idx="3"/>
              <a:endCxn id="5" idx="1"/>
            </p:cNvCxnSpPr>
            <p:nvPr/>
          </p:nvCxnSpPr>
          <p:spPr>
            <a:xfrm flipV="1">
              <a:off x="7149023" y="3429000"/>
              <a:ext cx="800165" cy="1745"/>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170450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9B915-2D66-D1BA-6AB5-8D82431AE230}"/>
              </a:ext>
            </a:extLst>
          </p:cNvPr>
          <p:cNvSpPr>
            <a:spLocks noGrp="1"/>
          </p:cNvSpPr>
          <p:nvPr>
            <p:ph type="title"/>
          </p:nvPr>
        </p:nvSpPr>
        <p:spPr>
          <a:xfrm>
            <a:off x="646111" y="452718"/>
            <a:ext cx="9706429" cy="1400530"/>
          </a:xfrm>
        </p:spPr>
        <p:txBody>
          <a:bodyPr/>
          <a:lstStyle/>
          <a:p>
            <a:r>
              <a:rPr lang="en-GB" sz="4000" dirty="0"/>
              <a:t>VQCs and Quantum Kernel Estimation</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CC74C7E6-D4ED-C953-FE05-531C4C3512C1}"/>
                  </a:ext>
                </a:extLst>
              </p:cNvPr>
              <p:cNvSpPr>
                <a:spLocks noGrp="1"/>
              </p:cNvSpPr>
              <p:nvPr>
                <p:ph idx="1"/>
              </p:nvPr>
            </p:nvSpPr>
            <p:spPr>
              <a:xfrm>
                <a:off x="1103312" y="1569308"/>
                <a:ext cx="9597639" cy="4679091"/>
              </a:xfrm>
            </p:spPr>
            <p:txBody>
              <a:bodyPr>
                <a:normAutofit/>
              </a:bodyPr>
              <a:lstStyle/>
              <a:p>
                <a:r>
                  <a:rPr lang="en-GB" dirty="0"/>
                  <a:t>From the dual formulation of the SVM we know that:</a:t>
                </a:r>
              </a:p>
              <a:p>
                <a:pPr marL="800100" lvl="1" indent="-342900">
                  <a:buFont typeface="+mj-lt"/>
                  <a:buAutoNum type="arabicPeriod"/>
                </a:pPr>
                <a:r>
                  <a:rPr lang="en-GB" dirty="0"/>
                  <a:t>if the inner product (overlap) between two feature vectors </a:t>
                </a:r>
                <a14:m>
                  <m:oMath xmlns:m="http://schemas.openxmlformats.org/officeDocument/2006/math">
                    <m:d>
                      <m:dPr>
                        <m:begChr m:val="⟨"/>
                        <m:endChr m:val="⟩"/>
                        <m:ctrlPr>
                          <a:rPr lang="en-GB" i="1" smtClean="0">
                            <a:latin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𝜙</m:t>
                        </m:r>
                        <m:d>
                          <m:dPr>
                            <m:ctrlPr>
                              <a:rPr lang="en-GB"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e>
                        </m:d>
                        <m:r>
                          <a:rPr lang="pt-PT"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𝜙</m:t>
                        </m:r>
                        <m:d>
                          <m:dPr>
                            <m:ctrlPr>
                              <a:rPr lang="en-GB" i="1">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𝑧</m:t>
                            </m:r>
                          </m:e>
                        </m:d>
                      </m:e>
                    </m:d>
                  </m:oMath>
                </a14:m>
                <a:r>
                  <a:rPr lang="en-GB" dirty="0"/>
                  <a:t> can be efficiently evaluated then</a:t>
                </a:r>
              </a:p>
              <a:p>
                <a:pPr marL="800100" lvl="1" indent="-342900">
                  <a:buFont typeface="+mj-lt"/>
                  <a:buAutoNum type="arabicPeriod"/>
                </a:pPr>
                <a:r>
                  <a:rPr lang="en-GB" dirty="0"/>
                  <a:t>the kernel matrix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Κ</m:t>
                    </m:r>
                    <m:r>
                      <a:rPr lang="pt-PT" b="0" i="1" smtClean="0">
                        <a:latin typeface="Cambria Math" panose="02040503050406030204" pitchFamily="18" charset="0"/>
                      </a:rPr>
                      <m:t>=</m:t>
                    </m:r>
                    <m:sSub>
                      <m:sSubPr>
                        <m:ctrlPr>
                          <a:rPr lang="pt-PT" b="0" i="1" smtClean="0">
                            <a:latin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𝜅</m:t>
                        </m:r>
                      </m:e>
                      <m:sub>
                        <m:r>
                          <a:rPr lang="pt-PT" b="0" i="1" smtClean="0">
                            <a:latin typeface="Cambria Math" panose="02040503050406030204" pitchFamily="18" charset="0"/>
                          </a:rPr>
                          <m:t>𝑖</m:t>
                        </m:r>
                        <m:r>
                          <a:rPr lang="pt-PT" b="0" i="1" smtClean="0">
                            <a:latin typeface="Cambria Math" panose="02040503050406030204" pitchFamily="18" charset="0"/>
                          </a:rPr>
                          <m:t>,</m:t>
                        </m:r>
                        <m:r>
                          <a:rPr lang="pt-PT" b="0" i="1" smtClean="0">
                            <a:latin typeface="Cambria Math" panose="02040503050406030204" pitchFamily="18" charset="0"/>
                          </a:rPr>
                          <m:t>𝑗</m:t>
                        </m:r>
                      </m:sub>
                    </m:sSub>
                    <m:r>
                      <a:rPr lang="pt-PT" b="0" i="1" smtClean="0">
                        <a:latin typeface="Cambria Math" panose="02040503050406030204" pitchFamily="18" charset="0"/>
                      </a:rPr>
                      <m:t>=</m:t>
                    </m:r>
                    <m:d>
                      <m:dPr>
                        <m:begChr m:val="⟨"/>
                        <m:endChr m:val="⟩"/>
                        <m:ctrlPr>
                          <a:rPr lang="en-GB" i="1">
                            <a:latin typeface="Cambria Math" panose="02040503050406030204" pitchFamily="18" charset="0"/>
                          </a:rPr>
                        </m:ctrlPr>
                      </m:dPr>
                      <m:e>
                        <m:r>
                          <a:rPr lang="en-GB" i="1">
                            <a:latin typeface="Cambria Math" panose="02040503050406030204" pitchFamily="18" charset="0"/>
                            <a:ea typeface="Cambria Math" panose="02040503050406030204" pitchFamily="18" charset="0"/>
                          </a:rPr>
                          <m:t>𝜙</m:t>
                        </m:r>
                        <m:d>
                          <m:dPr>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𝑖</m:t>
                                </m:r>
                              </m:sub>
                            </m:sSub>
                          </m:e>
                        </m:d>
                        <m:r>
                          <a:rPr lang="pt-PT"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𝜙</m:t>
                        </m:r>
                        <m:d>
                          <m:dPr>
                            <m:ctrlPr>
                              <a:rPr lang="en-GB" i="1">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𝑗</m:t>
                                </m:r>
                              </m:sub>
                            </m:sSub>
                          </m:e>
                        </m:d>
                      </m:e>
                    </m:d>
                    <m:r>
                      <a:rPr lang="pt-PT" b="0" i="1" smtClean="0">
                        <a:latin typeface="Cambria Math" panose="02040503050406030204" pitchFamily="18" charset="0"/>
                      </a:rPr>
                      <m:t>, </m:t>
                    </m:r>
                    <m:r>
                      <a:rPr lang="pt-PT" b="0" i="1" smtClean="0">
                        <a:latin typeface="Cambria Math" panose="02040503050406030204" pitchFamily="18" charset="0"/>
                      </a:rPr>
                      <m:t>𝑖</m:t>
                    </m:r>
                    <m:r>
                      <a:rPr lang="pt-PT" b="0" i="1" smtClean="0">
                        <a:latin typeface="Cambria Math" panose="02040503050406030204" pitchFamily="18" charset="0"/>
                      </a:rPr>
                      <m:t>,</m:t>
                    </m:r>
                    <m:r>
                      <a:rPr lang="pt-PT" b="0" i="1" smtClean="0">
                        <a:latin typeface="Cambria Math" panose="02040503050406030204" pitchFamily="18" charset="0"/>
                      </a:rPr>
                      <m:t>𝑗</m:t>
                    </m:r>
                    <m:r>
                      <a:rPr lang="pt-PT" b="0" i="1" smtClean="0">
                        <a:latin typeface="Cambria Math" panose="02040503050406030204" pitchFamily="18" charset="0"/>
                        <a:ea typeface="Cambria Math" panose="02040503050406030204" pitchFamily="18" charset="0"/>
                      </a:rPr>
                      <m:t>∈</m:t>
                    </m:r>
                    <m:d>
                      <m:dPr>
                        <m:begChr m:val="["/>
                        <m:endChr m:val="]"/>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1…</m:t>
                        </m:r>
                        <m:r>
                          <a:rPr lang="pt-PT" b="0" i="1" smtClean="0">
                            <a:latin typeface="Cambria Math" panose="02040503050406030204" pitchFamily="18" charset="0"/>
                            <a:ea typeface="Cambria Math" panose="02040503050406030204" pitchFamily="18" charset="0"/>
                          </a:rPr>
                          <m:t>𝑀</m:t>
                        </m:r>
                        <m:r>
                          <a:rPr lang="pt-PT" b="0" i="1" smtClean="0">
                            <a:latin typeface="Cambria Math" panose="02040503050406030204" pitchFamily="18" charset="0"/>
                            <a:ea typeface="Cambria Math" panose="02040503050406030204" pitchFamily="18" charset="0"/>
                          </a:rPr>
                          <m:t>,1…</m:t>
                        </m:r>
                        <m:r>
                          <a:rPr lang="pt-PT" b="0" i="1" smtClean="0">
                            <a:latin typeface="Cambria Math" panose="02040503050406030204" pitchFamily="18" charset="0"/>
                            <a:ea typeface="Cambria Math" panose="02040503050406030204" pitchFamily="18" charset="0"/>
                          </a:rPr>
                          <m:t>𝑀</m:t>
                        </m:r>
                      </m:e>
                    </m:d>
                  </m:oMath>
                </a14:m>
                <a:r>
                  <a:rPr lang="en-GB" dirty="0"/>
                  <a:t> can be </a:t>
                </a:r>
                <a:r>
                  <a:rPr lang="en-GB" b="1" dirty="0"/>
                  <a:t>efficiently</a:t>
                </a:r>
                <a:r>
                  <a:rPr lang="en-GB" dirty="0"/>
                  <a:t> computed</a:t>
                </a:r>
              </a:p>
              <a:p>
                <a:pPr marL="800100" lvl="1" indent="-342900">
                  <a:buFont typeface="+mj-lt"/>
                  <a:buAutoNum type="arabicPeriod"/>
                </a:pPr>
                <a:r>
                  <a:rPr lang="en-GB" dirty="0"/>
                  <a:t>and therefore we can skip the optimization to find </a:t>
                </a:r>
                <a14:m>
                  <m:oMath xmlns:m="http://schemas.openxmlformats.org/officeDocument/2006/math">
                    <m:sSub>
                      <m:sSubPr>
                        <m:ctrlPr>
                          <a:rPr lang="pt-PT" sz="1800" b="1" i="1" smtClean="0">
                            <a:latin typeface="Cambria Math" panose="02040503050406030204" pitchFamily="18" charset="0"/>
                            <a:ea typeface="Cambria Math" panose="02040503050406030204" pitchFamily="18" charset="0"/>
                          </a:rPr>
                        </m:ctrlPr>
                      </m:sSubPr>
                      <m:e>
                        <m:r>
                          <a:rPr lang="pt-PT" sz="1800" b="1" i="1">
                            <a:latin typeface="Cambria Math" panose="02040503050406030204" pitchFamily="18" charset="0"/>
                            <a:ea typeface="Cambria Math" panose="02040503050406030204" pitchFamily="18" charset="0"/>
                          </a:rPr>
                          <m:t>𝑾</m:t>
                        </m:r>
                      </m:e>
                      <m:sub>
                        <m:r>
                          <a:rPr lang="pt-PT" sz="1800" b="1" i="1">
                            <a:latin typeface="Cambria Math" panose="02040503050406030204" pitchFamily="18" charset="0"/>
                            <a:ea typeface="Cambria Math" panose="02040503050406030204" pitchFamily="18" charset="0"/>
                          </a:rPr>
                          <m:t>𝜽</m:t>
                        </m:r>
                      </m:sub>
                    </m:sSub>
                  </m:oMath>
                </a14:m>
                <a:r>
                  <a:rPr lang="en-GB" sz="1800" dirty="0"/>
                  <a:t> and directly solve the dual optimization to find the </a:t>
                </a:r>
                <a:r>
                  <a:rPr lang="en-GB" sz="1800" b="1" dirty="0"/>
                  <a:t>optimal hyperplane</a:t>
                </a:r>
              </a:p>
              <a:p>
                <a:pPr marL="400050"/>
                <a:r>
                  <a:rPr lang="en-GB" dirty="0"/>
                  <a:t>There are well known quantum algorithms for estimating the overlap, such as:</a:t>
                </a:r>
              </a:p>
              <a:p>
                <a:pPr marL="800100" lvl="1"/>
                <a:r>
                  <a:rPr lang="en-GB" dirty="0"/>
                  <a:t>the </a:t>
                </a:r>
                <a:r>
                  <a:rPr lang="en-GB" dirty="0">
                    <a:hlinkClick r:id="rId2"/>
                  </a:rPr>
                  <a:t>Swap Test</a:t>
                </a:r>
                <a:r>
                  <a:rPr lang="en-GB" dirty="0"/>
                  <a:t> </a:t>
                </a:r>
              </a:p>
              <a:p>
                <a:pPr marL="800100" lvl="1"/>
                <a:r>
                  <a:rPr lang="en-GB" dirty="0">
                    <a:hlinkClick r:id="rId3"/>
                  </a:rPr>
                  <a:t>Hadamard Test</a:t>
                </a:r>
                <a:endParaRPr lang="en-GB" dirty="0"/>
              </a:p>
              <a:p>
                <a:pPr marL="800100" lvl="1"/>
                <a:r>
                  <a:rPr lang="en-GB" dirty="0"/>
                  <a:t>the Inversion Test</a:t>
                </a:r>
              </a:p>
            </p:txBody>
          </p:sp>
        </mc:Choice>
        <mc:Fallback xmlns="">
          <p:sp>
            <p:nvSpPr>
              <p:cNvPr id="3" name="Marcador de Posição de Conteúdo 2">
                <a:extLst>
                  <a:ext uri="{FF2B5EF4-FFF2-40B4-BE49-F238E27FC236}">
                    <a16:creationId xmlns:a16="http://schemas.microsoft.com/office/drawing/2014/main" id="{CC74C7E6-D4ED-C953-FE05-531C4C3512C1}"/>
                  </a:ext>
                </a:extLst>
              </p:cNvPr>
              <p:cNvSpPr>
                <a:spLocks noGrp="1" noRot="1" noChangeAspect="1" noMove="1" noResize="1" noEditPoints="1" noAdjustHandles="1" noChangeArrowheads="1" noChangeShapeType="1" noTextEdit="1"/>
              </p:cNvSpPr>
              <p:nvPr>
                <p:ph idx="1"/>
              </p:nvPr>
            </p:nvSpPr>
            <p:spPr>
              <a:xfrm>
                <a:off x="1103312" y="1569308"/>
                <a:ext cx="9597639" cy="4679091"/>
              </a:xfrm>
              <a:blipFill>
                <a:blip r:embed="rId4"/>
                <a:stretch>
                  <a:fillRect l="-264" t="-811"/>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98FE514F-C1DA-0EFF-CEE5-BC42E20A8F09}"/>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2002417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9B915-2D66-D1BA-6AB5-8D82431AE230}"/>
              </a:ext>
            </a:extLst>
          </p:cNvPr>
          <p:cNvSpPr>
            <a:spLocks noGrp="1"/>
          </p:cNvSpPr>
          <p:nvPr>
            <p:ph type="title"/>
          </p:nvPr>
        </p:nvSpPr>
        <p:spPr>
          <a:xfrm>
            <a:off x="646111" y="452718"/>
            <a:ext cx="9706429" cy="1400530"/>
          </a:xfrm>
        </p:spPr>
        <p:txBody>
          <a:bodyPr/>
          <a:lstStyle/>
          <a:p>
            <a:r>
              <a:rPr lang="en-GB" sz="4000" dirty="0"/>
              <a:t>VQCs and Quantum Kernel Estimation</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CC74C7E6-D4ED-C953-FE05-531C4C3512C1}"/>
                  </a:ext>
                </a:extLst>
              </p:cNvPr>
              <p:cNvSpPr>
                <a:spLocks noGrp="1"/>
              </p:cNvSpPr>
              <p:nvPr>
                <p:ph idx="1"/>
              </p:nvPr>
            </p:nvSpPr>
            <p:spPr>
              <a:xfrm>
                <a:off x="1103312" y="2052918"/>
                <a:ext cx="9597639" cy="4195481"/>
              </a:xfrm>
            </p:spPr>
            <p:txBody>
              <a:bodyPr>
                <a:normAutofit/>
              </a:bodyPr>
              <a:lstStyle/>
              <a:p>
                <a:r>
                  <a:rPr lang="en-GB" dirty="0"/>
                  <a:t>Quantum Kernel Estimation (QKE) can be efficiently computed using, for instance, the Inversion Test</a:t>
                </a:r>
              </a:p>
              <a:p>
                <a:r>
                  <a:rPr lang="en-GB" dirty="0"/>
                  <a:t>The Kernel Matrix can therefore be efficiently computed using quantum resources</a:t>
                </a:r>
              </a:p>
              <a:p>
                <a:r>
                  <a:rPr lang="en-GB" dirty="0"/>
                  <a:t>The SVM dual optimization problem can then be efficiently solved using  classical resources</a:t>
                </a:r>
              </a:p>
              <a:p>
                <a:r>
                  <a:rPr lang="en-GB" dirty="0"/>
                  <a:t>In this sense:</a:t>
                </a:r>
              </a:p>
              <a:p>
                <a:pPr lvl="1"/>
                <a14:m>
                  <m:oMath xmlns:m="http://schemas.openxmlformats.org/officeDocument/2006/math">
                    <m:r>
                      <a:rPr lang="pt-PT" b="0" i="1" smtClean="0">
                        <a:latin typeface="Cambria Math" panose="02040503050406030204" pitchFamily="18" charset="0"/>
                      </a:rPr>
                      <m:t>𝑉𝑄𝐶</m:t>
                    </m:r>
                    <m:r>
                      <a:rPr lang="pt-PT" b="0" i="1" smtClean="0">
                        <a:latin typeface="Cambria Math" panose="02040503050406030204" pitchFamily="18" charset="0"/>
                      </a:rPr>
                      <m:t> ⊂</m:t>
                    </m:r>
                    <m:r>
                      <a:rPr lang="pt-PT" b="0" i="1" smtClean="0">
                        <a:latin typeface="Cambria Math" panose="02040503050406030204" pitchFamily="18" charset="0"/>
                        <a:ea typeface="Cambria Math" panose="02040503050406030204" pitchFamily="18" charset="0"/>
                      </a:rPr>
                      <m:t>𝑄𝐾𝐸</m:t>
                    </m:r>
                  </m:oMath>
                </a14:m>
                <a:r>
                  <a:rPr lang="en-GB" dirty="0"/>
                  <a:t>, since QKE has access to the optimal hyperplane</a:t>
                </a:r>
              </a:p>
              <a:p>
                <a:pPr lvl="1"/>
                <a14:m>
                  <m:oMath xmlns:m="http://schemas.openxmlformats.org/officeDocument/2006/math">
                    <m:r>
                      <a:rPr lang="pt-PT" b="0" i="1" smtClean="0">
                        <a:latin typeface="Cambria Math" panose="02040503050406030204" pitchFamily="18" charset="0"/>
                      </a:rPr>
                      <m:t>𝑄𝐾𝐸</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𝑉𝑄𝐶</m:t>
                    </m:r>
                  </m:oMath>
                </a14:m>
                <a:r>
                  <a:rPr lang="en-GB" dirty="0"/>
                  <a:t> for an optimally solved exponentially deep </a:t>
                </a:r>
                <a14:m>
                  <m:oMath xmlns:m="http://schemas.openxmlformats.org/officeDocument/2006/math">
                    <m:sSub>
                      <m:sSubPr>
                        <m:ctrlPr>
                          <a:rPr lang="pt-PT" b="1" i="1">
                            <a:latin typeface="Cambria Math" panose="02040503050406030204" pitchFamily="18" charset="0"/>
                            <a:ea typeface="Cambria Math" panose="02040503050406030204" pitchFamily="18" charset="0"/>
                          </a:rPr>
                        </m:ctrlPr>
                      </m:sSubPr>
                      <m:e>
                        <m:r>
                          <a:rPr lang="pt-PT" b="1" i="1">
                            <a:latin typeface="Cambria Math" panose="02040503050406030204" pitchFamily="18" charset="0"/>
                            <a:ea typeface="Cambria Math" panose="02040503050406030204" pitchFamily="18" charset="0"/>
                          </a:rPr>
                          <m:t>𝑾</m:t>
                        </m:r>
                      </m:e>
                      <m:sub>
                        <m:r>
                          <a:rPr lang="pt-PT" b="1" i="1">
                            <a:latin typeface="Cambria Math" panose="02040503050406030204" pitchFamily="18" charset="0"/>
                            <a:ea typeface="Cambria Math" panose="02040503050406030204" pitchFamily="18" charset="0"/>
                          </a:rPr>
                          <m:t>𝜽</m:t>
                        </m:r>
                      </m:sub>
                    </m:sSub>
                  </m:oMath>
                </a14:m>
                <a:endParaRPr lang="en-GB" dirty="0"/>
              </a:p>
            </p:txBody>
          </p:sp>
        </mc:Choice>
        <mc:Fallback xmlns="">
          <p:sp>
            <p:nvSpPr>
              <p:cNvPr id="3" name="Marcador de Posição de Conteúdo 2">
                <a:extLst>
                  <a:ext uri="{FF2B5EF4-FFF2-40B4-BE49-F238E27FC236}">
                    <a16:creationId xmlns:a16="http://schemas.microsoft.com/office/drawing/2014/main" id="{CC74C7E6-D4ED-C953-FE05-531C4C3512C1}"/>
                  </a:ext>
                </a:extLst>
              </p:cNvPr>
              <p:cNvSpPr>
                <a:spLocks noGrp="1" noRot="1" noChangeAspect="1" noMove="1" noResize="1" noEditPoints="1" noAdjustHandles="1" noChangeArrowheads="1" noChangeShapeType="1" noTextEdit="1"/>
              </p:cNvSpPr>
              <p:nvPr>
                <p:ph idx="1"/>
              </p:nvPr>
            </p:nvSpPr>
            <p:spPr>
              <a:xfrm>
                <a:off x="1103312" y="2052918"/>
                <a:ext cx="9597639" cy="4195481"/>
              </a:xfrm>
              <a:blipFill>
                <a:blip r:embed="rId2"/>
                <a:stretch>
                  <a:fillRect l="-264" t="-904"/>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98FE514F-C1DA-0EFF-CEE5-BC42E20A8F09}"/>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23997552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F704B7F-04D6-1075-E571-E7EBC6BAA0CC}"/>
              </a:ext>
            </a:extLst>
          </p:cNvPr>
          <p:cNvSpPr>
            <a:spLocks noGrp="1"/>
          </p:cNvSpPr>
          <p:nvPr>
            <p:ph type="title"/>
          </p:nvPr>
        </p:nvSpPr>
        <p:spPr/>
        <p:txBody>
          <a:bodyPr/>
          <a:lstStyle/>
          <a:p>
            <a:r>
              <a:rPr lang="en-GB" dirty="0"/>
              <a:t>Quantum Kernel Estimation (QKE)</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0755BB78-BABC-A57C-D517-1A30963BA710}"/>
                  </a:ext>
                </a:extLst>
              </p:cNvPr>
              <p:cNvSpPr>
                <a:spLocks noGrp="1"/>
              </p:cNvSpPr>
              <p:nvPr>
                <p:ph idx="1"/>
              </p:nvPr>
            </p:nvSpPr>
            <p:spPr>
              <a:xfrm>
                <a:off x="494271" y="1296328"/>
                <a:ext cx="11051618" cy="1831479"/>
              </a:xfrm>
            </p:spPr>
            <p:txBody>
              <a:bodyPr/>
              <a:lstStyle/>
              <a:p>
                <a:r>
                  <a:rPr lang="en-GB" dirty="0"/>
                  <a:t>Hybrid classical quantum kernel methods are based on the quantum estimation of a similarity metric on a feature space: </a:t>
                </a:r>
                <a14:m>
                  <m:oMath xmlns:m="http://schemas.openxmlformats.org/officeDocument/2006/math">
                    <m:r>
                      <a:rPr lang="en-GB" i="1" smtClean="0">
                        <a:latin typeface="Cambria Math" panose="02040503050406030204" pitchFamily="18" charset="0"/>
                        <a:ea typeface="Cambria Math" panose="02040503050406030204" pitchFamily="18" charset="0"/>
                      </a:rPr>
                      <m:t>𝜅</m:t>
                    </m:r>
                    <m:d>
                      <m:dPr>
                        <m:ctrlPr>
                          <a:rPr lang="en-GB" i="1" smtClean="0">
                            <a:latin typeface="Cambria Math" panose="02040503050406030204" pitchFamily="18" charset="0"/>
                            <a:ea typeface="Cambria Math" panose="02040503050406030204" pitchFamily="18" charset="0"/>
                          </a:rPr>
                        </m:ctrlPr>
                      </m:dPr>
                      <m:e>
                        <m:sSub>
                          <m:sSubPr>
                            <m:ctrlPr>
                              <a:rPr lang="en-GB" i="1" smtClean="0">
                                <a:latin typeface="Cambria Math" panose="02040503050406030204" pitchFamily="18" charset="0"/>
                                <a:ea typeface="Cambria Math" panose="02040503050406030204" pitchFamily="18" charset="0"/>
                              </a:rPr>
                            </m:ctrlPr>
                          </m:sSubPr>
                          <m:e>
                            <m:r>
                              <a:rPr lang="pt-PT" b="0" i="1" smtClean="0">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𝑖</m:t>
                            </m:r>
                          </m:sub>
                        </m:sSub>
                        <m:r>
                          <a:rPr lang="pt-PT" b="0" i="1" smtClean="0">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𝑗</m:t>
                            </m:r>
                          </m:sub>
                        </m:sSub>
                      </m:e>
                    </m:d>
                    <m:r>
                      <a:rPr lang="pt-PT" b="0" i="1" smtClean="0">
                        <a:latin typeface="Cambria Math" panose="02040503050406030204" pitchFamily="18" charset="0"/>
                        <a:ea typeface="Cambria Math" panose="02040503050406030204" pitchFamily="18" charset="0"/>
                      </a:rPr>
                      <m:t>=</m:t>
                    </m:r>
                    <m:sSup>
                      <m:sSupPr>
                        <m:ctrlPr>
                          <a:rPr lang="pt-PT" i="1">
                            <a:latin typeface="Cambria Math" panose="02040503050406030204" pitchFamily="18" charset="0"/>
                            <a:ea typeface="Cambria Math" panose="02040503050406030204" pitchFamily="18" charset="0"/>
                          </a:rPr>
                        </m:ctrlPr>
                      </m:sSup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𝜙</m:t>
                                </m:r>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𝑖</m:t>
                                        </m:r>
                                      </m:sub>
                                    </m:sSub>
                                  </m:e>
                                </m:d>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𝜙</m:t>
                                </m:r>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𝑗</m:t>
                                        </m:r>
                                      </m:sub>
                                    </m:sSub>
                                  </m:e>
                                </m:d>
                              </m:e>
                            </m:d>
                          </m:e>
                        </m:d>
                      </m:e>
                      <m:sup>
                        <m:r>
                          <a:rPr lang="pt-PT" i="1">
                            <a:latin typeface="Cambria Math" panose="02040503050406030204" pitchFamily="18" charset="0"/>
                            <a:ea typeface="Cambria Math" panose="02040503050406030204" pitchFamily="18" charset="0"/>
                          </a:rPr>
                          <m:t>2</m:t>
                        </m:r>
                      </m:sup>
                    </m:sSup>
                  </m:oMath>
                </a14:m>
                <a:endParaRPr lang="en-GB" dirty="0"/>
              </a:p>
              <a:p>
                <a:r>
                  <a:rPr lang="en-GB" dirty="0"/>
                  <a:t>QKE amounts to estimating the transition probability</a:t>
                </a:r>
              </a:p>
              <a:p>
                <a:pPr marL="0" indent="0" algn="ctr">
                  <a:buNone/>
                </a:pPr>
                <a14:m>
                  <m:oMathPara xmlns:m="http://schemas.openxmlformats.org/officeDocument/2006/math">
                    <m:oMathParaPr>
                      <m:jc m:val="left"/>
                    </m:oMathParaPr>
                    <m:oMath xmlns:m="http://schemas.openxmlformats.org/officeDocument/2006/math">
                      <m:d>
                        <m:dPr>
                          <m:begChr m:val="⟨"/>
                          <m:endChr m:val=""/>
                          <m:ctrlPr>
                            <a:rPr lang="pt-PT" i="1" smtClean="0">
                              <a:latin typeface="Cambria Math" panose="02040503050406030204" pitchFamily="18" charset="0"/>
                              <a:ea typeface="Cambria Math" panose="02040503050406030204" pitchFamily="18" charset="0"/>
                            </a:rPr>
                          </m:ctrlPr>
                        </m:dPr>
                        <m:e>
                          <m:d>
                            <m:dPr>
                              <m:begChr m:val=""/>
                              <m:endChr m:val="|"/>
                              <m:ctrlPr>
                                <a:rPr lang="pt-PT"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0</m:t>
                              </m:r>
                            </m:e>
                          </m:d>
                        </m:e>
                      </m:d>
                      <m:sSup>
                        <m:sSupPr>
                          <m:ctrlPr>
                            <a:rPr lang="pt-PT" i="1" smtClean="0">
                              <a:latin typeface="Cambria Math" panose="02040503050406030204" pitchFamily="18" charset="0"/>
                              <a:ea typeface="Cambria Math" panose="02040503050406030204" pitchFamily="18" charset="0"/>
                            </a:rPr>
                          </m:ctrlPr>
                        </m:sSupPr>
                        <m:e>
                          <m:r>
                            <m:rPr>
                              <m:sty m:val="p"/>
                            </m:rPr>
                            <a:rPr lang="el-GR" i="1" smtClean="0">
                              <a:latin typeface="Cambria Math" panose="02040503050406030204" pitchFamily="18" charset="0"/>
                              <a:ea typeface="Cambria Math" panose="02040503050406030204" pitchFamily="18" charset="0"/>
                            </a:rPr>
                            <m:t>Φ</m:t>
                          </m:r>
                        </m:e>
                        <m:sup>
                          <m:r>
                            <a:rPr lang="pt-PT" i="1" smtClean="0">
                              <a:latin typeface="Cambria Math" panose="02040503050406030204" pitchFamily="18" charset="0"/>
                              <a:ea typeface="Cambria Math" panose="02040503050406030204" pitchFamily="18" charset="0"/>
                            </a:rPr>
                            <m:t>†</m:t>
                          </m:r>
                        </m:sup>
                      </m:sSup>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𝑗</m:t>
                              </m:r>
                            </m:sub>
                          </m:sSub>
                        </m:e>
                      </m:d>
                      <m:r>
                        <m:rPr>
                          <m:sty m:val="p"/>
                        </m:rPr>
                        <a:rPr lang="el-GR" i="1">
                          <a:latin typeface="Cambria Math" panose="02040503050406030204" pitchFamily="18" charset="0"/>
                          <a:ea typeface="Cambria Math" panose="02040503050406030204" pitchFamily="18" charset="0"/>
                        </a:rPr>
                        <m:t>Φ</m:t>
                      </m:r>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b="0" i="1" smtClean="0">
                                  <a:latin typeface="Cambria Math" panose="02040503050406030204" pitchFamily="18" charset="0"/>
                                  <a:ea typeface="Cambria Math" panose="02040503050406030204" pitchFamily="18" charset="0"/>
                                </a:rPr>
                                <m:t>𝑖</m:t>
                              </m:r>
                            </m:sub>
                          </m:sSub>
                        </m:e>
                      </m:d>
                      <m:d>
                        <m:dPr>
                          <m:begChr m:val=""/>
                          <m:endChr m:val="⟩"/>
                          <m:ctrlPr>
                            <a:rPr lang="pt-PT" i="1" smtClean="0">
                              <a:latin typeface="Cambria Math" panose="02040503050406030204" pitchFamily="18" charset="0"/>
                              <a:ea typeface="Cambria Math" panose="02040503050406030204" pitchFamily="18" charset="0"/>
                            </a:rPr>
                          </m:ctrlPr>
                        </m:dPr>
                        <m:e>
                          <m:d>
                            <m:dPr>
                              <m:begChr m:val="|"/>
                              <m:endChr m:val=""/>
                              <m:ctrlPr>
                                <a:rPr lang="pt-PT"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0</m:t>
                              </m:r>
                            </m:e>
                          </m:d>
                        </m:e>
                      </m:d>
                      <m:r>
                        <a:rPr lang="pt-PT" b="0" i="1" smtClean="0">
                          <a:latin typeface="Cambria Math" panose="02040503050406030204" pitchFamily="18" charset="0"/>
                          <a:ea typeface="Cambria Math" panose="02040503050406030204" pitchFamily="18" charset="0"/>
                        </a:rPr>
                        <m:t>=</m:t>
                      </m:r>
                      <m:sSup>
                        <m:sSupPr>
                          <m:ctrlPr>
                            <a:rPr lang="pt-PT" b="0" i="1" smtClean="0">
                              <a:latin typeface="Cambria Math" panose="02040503050406030204" pitchFamily="18" charset="0"/>
                              <a:ea typeface="Cambria Math" panose="02040503050406030204" pitchFamily="18" charset="0"/>
                            </a:rPr>
                          </m:ctrlPr>
                        </m:sSupPr>
                        <m:e>
                          <m:d>
                            <m:dPr>
                              <m:begChr m:val="|"/>
                              <m:endChr m:val="|"/>
                              <m:ctrlPr>
                                <a:rPr lang="pt-PT" b="0" i="1" smtClean="0">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𝜙</m:t>
                                  </m:r>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𝑖</m:t>
                                          </m:r>
                                        </m:sub>
                                      </m:sSub>
                                    </m:e>
                                  </m:d>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𝜙</m:t>
                                  </m:r>
                                  <m:d>
                                    <m:dPr>
                                      <m:ctrlPr>
                                        <a:rPr lang="pt-PT"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𝑗</m:t>
                                          </m:r>
                                        </m:sub>
                                      </m:sSub>
                                    </m:e>
                                  </m:d>
                                </m:e>
                              </m:d>
                            </m:e>
                          </m:d>
                        </m:e>
                        <m:sup>
                          <m:r>
                            <a:rPr lang="pt-PT" b="0" i="1" smtClean="0">
                              <a:latin typeface="Cambria Math" panose="02040503050406030204" pitchFamily="18" charset="0"/>
                              <a:ea typeface="Cambria Math" panose="02040503050406030204" pitchFamily="18" charset="0"/>
                            </a:rPr>
                            <m:t>2</m:t>
                          </m:r>
                        </m:sup>
                      </m:sSup>
                      <m:r>
                        <a:rPr lang="pt-PT"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𝜅</m:t>
                      </m:r>
                      <m:d>
                        <m:dPr>
                          <m:ctrlPr>
                            <a:rPr lang="en-GB" i="1">
                              <a:latin typeface="Cambria Math" panose="02040503050406030204" pitchFamily="18" charset="0"/>
                              <a:ea typeface="Cambria Math" panose="02040503050406030204" pitchFamily="18" charset="0"/>
                            </a:rPr>
                          </m:ctrlPr>
                        </m:dPr>
                        <m:e>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𝑖</m:t>
                              </m:r>
                            </m:sub>
                          </m:sSub>
                          <m:r>
                            <a:rPr lang="pt-PT" i="1">
                              <a:latin typeface="Cambria Math" panose="02040503050406030204" pitchFamily="18" charset="0"/>
                              <a:ea typeface="Cambria Math" panose="02040503050406030204" pitchFamily="18" charset="0"/>
                            </a:rPr>
                            <m:t>,</m:t>
                          </m:r>
                          <m:sSub>
                            <m:sSubPr>
                              <m:ctrlPr>
                                <a:rPr lang="en-GB"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𝑥</m:t>
                              </m:r>
                            </m:e>
                            <m:sub>
                              <m:r>
                                <a:rPr lang="pt-PT" i="1">
                                  <a:latin typeface="Cambria Math" panose="02040503050406030204" pitchFamily="18" charset="0"/>
                                  <a:ea typeface="Cambria Math" panose="02040503050406030204" pitchFamily="18" charset="0"/>
                                </a:rPr>
                                <m:t>𝑗</m:t>
                              </m:r>
                            </m:sub>
                          </m:sSub>
                        </m:e>
                      </m:d>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𝑃</m:t>
                      </m:r>
                      <m:d>
                        <m:dPr>
                          <m:ctrlPr>
                            <a:rPr lang="pt-PT" b="0" i="1" smtClean="0">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e>
                      </m:d>
                    </m:oMath>
                  </m:oMathPara>
                </a14:m>
                <a:endParaRPr lang="en-GB" dirty="0"/>
              </a:p>
            </p:txBody>
          </p:sp>
        </mc:Choice>
        <mc:Fallback xmlns="">
          <p:sp>
            <p:nvSpPr>
              <p:cNvPr id="3" name="Marcador de Posição de Conteúdo 2">
                <a:extLst>
                  <a:ext uri="{FF2B5EF4-FFF2-40B4-BE49-F238E27FC236}">
                    <a16:creationId xmlns:a16="http://schemas.microsoft.com/office/drawing/2014/main" id="{0755BB78-BABC-A57C-D517-1A30963BA710}"/>
                  </a:ext>
                </a:extLst>
              </p:cNvPr>
              <p:cNvSpPr>
                <a:spLocks noGrp="1" noRot="1" noChangeAspect="1" noMove="1" noResize="1" noEditPoints="1" noAdjustHandles="1" noChangeArrowheads="1" noChangeShapeType="1" noTextEdit="1"/>
              </p:cNvSpPr>
              <p:nvPr>
                <p:ph idx="1"/>
              </p:nvPr>
            </p:nvSpPr>
            <p:spPr>
              <a:xfrm>
                <a:off x="494271" y="1296328"/>
                <a:ext cx="11051618" cy="1831479"/>
              </a:xfrm>
              <a:blipFill>
                <a:blip r:embed="rId2"/>
                <a:stretch>
                  <a:fillRect l="-3211" t="-2069" b="-28276"/>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04FC9239-995E-7F40-F150-DFC9871377F5}"/>
              </a:ext>
            </a:extLst>
          </p:cNvPr>
          <p:cNvSpPr>
            <a:spLocks noGrp="1"/>
          </p:cNvSpPr>
          <p:nvPr>
            <p:ph type="sldNum" sz="quarter" idx="12"/>
          </p:nvPr>
        </p:nvSpPr>
        <p:spPr/>
        <p:txBody>
          <a:bodyPr/>
          <a:lstStyle/>
          <a:p>
            <a:fld id="{D57F1E4F-1CFF-5643-939E-02111984F565}" type="slidenum">
              <a:rPr lang="en-US" smtClean="0"/>
              <a:t>16</a:t>
            </a:fld>
            <a:endParaRPr lang="en-US" dirty="0"/>
          </a:p>
        </p:txBody>
      </p:sp>
      <p:grpSp>
        <p:nvGrpSpPr>
          <p:cNvPr id="31" name="Agrupar 30">
            <a:extLst>
              <a:ext uri="{FF2B5EF4-FFF2-40B4-BE49-F238E27FC236}">
                <a16:creationId xmlns:a16="http://schemas.microsoft.com/office/drawing/2014/main" id="{6DFC51B8-5263-8381-464E-656F41EEE0AD}"/>
              </a:ext>
            </a:extLst>
          </p:cNvPr>
          <p:cNvGrpSpPr/>
          <p:nvPr/>
        </p:nvGrpSpPr>
        <p:grpSpPr>
          <a:xfrm>
            <a:off x="767089" y="3856924"/>
            <a:ext cx="4581383" cy="2779658"/>
            <a:chOff x="323204" y="2725675"/>
            <a:chExt cx="4581383" cy="2779658"/>
          </a:xfrm>
        </p:grpSpPr>
        <p:grpSp>
          <p:nvGrpSpPr>
            <p:cNvPr id="5" name="Agrupar 4">
              <a:extLst>
                <a:ext uri="{FF2B5EF4-FFF2-40B4-BE49-F238E27FC236}">
                  <a16:creationId xmlns:a16="http://schemas.microsoft.com/office/drawing/2014/main" id="{46D71697-7C25-9E65-5340-7D62B7AA30B7}"/>
                </a:ext>
              </a:extLst>
            </p:cNvPr>
            <p:cNvGrpSpPr/>
            <p:nvPr/>
          </p:nvGrpSpPr>
          <p:grpSpPr>
            <a:xfrm>
              <a:off x="323204" y="2874483"/>
              <a:ext cx="3791596" cy="2554037"/>
              <a:chOff x="323204" y="2874483"/>
              <a:chExt cx="3791596" cy="2554037"/>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F4137FA0-7490-8FEC-833E-84E8336E679F}"/>
                      </a:ext>
                    </a:extLst>
                  </p:cNvPr>
                  <p:cNvSpPr txBox="1"/>
                  <p:nvPr/>
                </p:nvSpPr>
                <p:spPr>
                  <a:xfrm>
                    <a:off x="323204" y="2874483"/>
                    <a:ext cx="533031"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n>
                                    <a:solidFill>
                                      <a:schemeClr val="tx1"/>
                                    </a:solidFill>
                                  </a:ln>
                                  <a:solidFill>
                                    <a:schemeClr val="tx1"/>
                                  </a:solidFill>
                                  <a:latin typeface="Cambria Math" panose="02040503050406030204" pitchFamily="18" charset="0"/>
                                </a:rPr>
                              </m:ctrlPr>
                            </m:dPr>
                            <m:e>
                              <m:d>
                                <m:dPr>
                                  <m:begChr m:val="|"/>
                                  <m:endChr m:val=""/>
                                  <m:ctrlPr>
                                    <a:rPr lang="en-GB" i="1" smtClean="0">
                                      <a:ln>
                                        <a:solidFill>
                                          <a:schemeClr val="tx1"/>
                                        </a:solidFill>
                                      </a:ln>
                                      <a:solidFill>
                                        <a:schemeClr val="tx1"/>
                                      </a:solidFill>
                                      <a:latin typeface="Cambria Math" panose="02040503050406030204" pitchFamily="18" charset="0"/>
                                    </a:rPr>
                                  </m:ctrlPr>
                                </m:dPr>
                                <m:e>
                                  <m:r>
                                    <a:rPr lang="pt-PT" b="0" i="1" smtClean="0">
                                      <a:ln>
                                        <a:solidFill>
                                          <a:schemeClr val="tx1"/>
                                        </a:solidFill>
                                      </a:ln>
                                      <a:solidFill>
                                        <a:schemeClr val="tx1"/>
                                      </a:solidFill>
                                      <a:latin typeface="Cambria Math" panose="02040503050406030204" pitchFamily="18" charset="0"/>
                                    </a:rPr>
                                    <m:t>0</m:t>
                                  </m:r>
                                </m:e>
                              </m:d>
                            </m:e>
                          </m:d>
                        </m:oMath>
                      </m:oMathPara>
                    </a14:m>
                    <a:endParaRPr lang="en-GB" dirty="0">
                      <a:ln>
                        <a:solidFill>
                          <a:schemeClr val="tx1"/>
                        </a:solidFill>
                      </a:ln>
                      <a:solidFill>
                        <a:schemeClr val="tx1"/>
                      </a:solidFill>
                    </a:endParaRPr>
                  </a:p>
                </p:txBody>
              </p:sp>
            </mc:Choice>
            <mc:Fallback xmlns="">
              <p:sp>
                <p:nvSpPr>
                  <p:cNvPr id="6" name="CaixaDeTexto 5">
                    <a:extLst>
                      <a:ext uri="{FF2B5EF4-FFF2-40B4-BE49-F238E27FC236}">
                        <a16:creationId xmlns:a16="http://schemas.microsoft.com/office/drawing/2014/main" id="{F78D2043-4C6D-5408-D504-044B7B3B4C59}"/>
                      </a:ext>
                    </a:extLst>
                  </p:cNvPr>
                  <p:cNvSpPr txBox="1">
                    <a:spLocks noRot="1" noChangeAspect="1" noMove="1" noResize="1" noEditPoints="1" noAdjustHandles="1" noChangeArrowheads="1" noChangeShapeType="1" noTextEdit="1"/>
                  </p:cNvSpPr>
                  <p:nvPr/>
                </p:nvSpPr>
                <p:spPr>
                  <a:xfrm>
                    <a:off x="323204" y="2874483"/>
                    <a:ext cx="533031" cy="369332"/>
                  </a:xfrm>
                  <a:prstGeom prst="rect">
                    <a:avLst/>
                  </a:prstGeom>
                  <a:blipFill>
                    <a:blip r:embed="rId4"/>
                    <a:stretch>
                      <a:fillRect/>
                    </a:stretch>
                  </a:blipFill>
                  <a:ln>
                    <a:noFill/>
                  </a:ln>
                </p:spPr>
                <p:txBody>
                  <a:bodyPr/>
                  <a:lstStyle/>
                  <a:p>
                    <a:r>
                      <a:rPr lang="en-GB">
                        <a:noFill/>
                      </a:rPr>
                      <a:t> </a:t>
                    </a:r>
                  </a:p>
                </p:txBody>
              </p:sp>
            </mc:Fallback>
          </mc:AlternateContent>
          <p:cxnSp>
            <p:nvCxnSpPr>
              <p:cNvPr id="7" name="Conexão Reta Unidirecional 6">
                <a:extLst>
                  <a:ext uri="{FF2B5EF4-FFF2-40B4-BE49-F238E27FC236}">
                    <a16:creationId xmlns:a16="http://schemas.microsoft.com/office/drawing/2014/main" id="{87734FE8-924A-77A7-8505-D76DF58FE68B}"/>
                  </a:ext>
                </a:extLst>
              </p:cNvPr>
              <p:cNvCxnSpPr>
                <a:cxnSpLocks/>
                <a:stCxn id="6" idx="3"/>
              </p:cNvCxnSpPr>
              <p:nvPr/>
            </p:nvCxnSpPr>
            <p:spPr>
              <a:xfrm>
                <a:off x="856235" y="3059149"/>
                <a:ext cx="3258565"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Conexão Reta Unidirecional 7">
                <a:extLst>
                  <a:ext uri="{FF2B5EF4-FFF2-40B4-BE49-F238E27FC236}">
                    <a16:creationId xmlns:a16="http://schemas.microsoft.com/office/drawing/2014/main" id="{4472B421-E5B2-89C5-DF37-061C57E832C1}"/>
                  </a:ext>
                </a:extLst>
              </p:cNvPr>
              <p:cNvCxnSpPr>
                <a:cxnSpLocks/>
              </p:cNvCxnSpPr>
              <p:nvPr/>
            </p:nvCxnSpPr>
            <p:spPr>
              <a:xfrm>
                <a:off x="868274" y="3781565"/>
                <a:ext cx="3246526"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FF0CC570-0E41-BC49-3072-B93C7B5F1DA3}"/>
                  </a:ext>
                </a:extLst>
              </p:cNvPr>
              <p:cNvCxnSpPr>
                <a:cxnSpLocks/>
              </p:cNvCxnSpPr>
              <p:nvPr/>
            </p:nvCxnSpPr>
            <p:spPr>
              <a:xfrm flipV="1">
                <a:off x="868274" y="4489664"/>
                <a:ext cx="3246526" cy="3351"/>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366958CD-F494-C6F6-CA68-4FD679E676E9}"/>
                      </a:ext>
                    </a:extLst>
                  </p:cNvPr>
                  <p:cNvSpPr txBox="1"/>
                  <p:nvPr/>
                </p:nvSpPr>
                <p:spPr>
                  <a:xfrm>
                    <a:off x="323204" y="4987194"/>
                    <a:ext cx="533031"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i="1" smtClean="0">
                                  <a:ln>
                                    <a:solidFill>
                                      <a:schemeClr val="tx1"/>
                                    </a:solidFill>
                                  </a:ln>
                                  <a:solidFill>
                                    <a:schemeClr val="tx1"/>
                                  </a:solidFill>
                                  <a:latin typeface="Cambria Math" panose="02040503050406030204" pitchFamily="18" charset="0"/>
                                </a:rPr>
                              </m:ctrlPr>
                            </m:dPr>
                            <m:e>
                              <m:d>
                                <m:dPr>
                                  <m:begChr m:val="|"/>
                                  <m:endChr m:val=""/>
                                  <m:ctrlPr>
                                    <a:rPr lang="en-GB" i="1" smtClean="0">
                                      <a:ln>
                                        <a:solidFill>
                                          <a:schemeClr val="tx1"/>
                                        </a:solidFill>
                                      </a:ln>
                                      <a:solidFill>
                                        <a:schemeClr val="tx1"/>
                                      </a:solidFill>
                                      <a:latin typeface="Cambria Math" panose="02040503050406030204" pitchFamily="18" charset="0"/>
                                    </a:rPr>
                                  </m:ctrlPr>
                                </m:dPr>
                                <m:e>
                                  <m:r>
                                    <a:rPr lang="pt-PT" b="0" i="1" smtClean="0">
                                      <a:ln>
                                        <a:solidFill>
                                          <a:schemeClr val="tx1"/>
                                        </a:solidFill>
                                      </a:ln>
                                      <a:solidFill>
                                        <a:schemeClr val="tx1"/>
                                      </a:solidFill>
                                      <a:latin typeface="Cambria Math" panose="02040503050406030204" pitchFamily="18" charset="0"/>
                                    </a:rPr>
                                    <m:t>0</m:t>
                                  </m:r>
                                </m:e>
                              </m:d>
                            </m:e>
                          </m:d>
                        </m:oMath>
                      </m:oMathPara>
                    </a14:m>
                    <a:endParaRPr lang="en-GB" dirty="0">
                      <a:ln>
                        <a:solidFill>
                          <a:schemeClr val="tx1"/>
                        </a:solidFill>
                      </a:ln>
                      <a:solidFill>
                        <a:schemeClr val="tx1"/>
                      </a:solidFill>
                    </a:endParaRPr>
                  </a:p>
                </p:txBody>
              </p:sp>
            </mc:Choice>
            <mc:Fallback xmlns="">
              <p:sp>
                <p:nvSpPr>
                  <p:cNvPr id="10" name="CaixaDeTexto 9">
                    <a:extLst>
                      <a:ext uri="{FF2B5EF4-FFF2-40B4-BE49-F238E27FC236}">
                        <a16:creationId xmlns:a16="http://schemas.microsoft.com/office/drawing/2014/main" id="{64B27F56-F0C4-2523-219E-124FD07B1CA8}"/>
                      </a:ext>
                    </a:extLst>
                  </p:cNvPr>
                  <p:cNvSpPr txBox="1">
                    <a:spLocks noRot="1" noChangeAspect="1" noMove="1" noResize="1" noEditPoints="1" noAdjustHandles="1" noChangeArrowheads="1" noChangeShapeType="1" noTextEdit="1"/>
                  </p:cNvSpPr>
                  <p:nvPr/>
                </p:nvSpPr>
                <p:spPr>
                  <a:xfrm>
                    <a:off x="323204" y="4987194"/>
                    <a:ext cx="533031" cy="369332"/>
                  </a:xfrm>
                  <a:prstGeom prst="rect">
                    <a:avLst/>
                  </a:prstGeom>
                  <a:blipFill>
                    <a:blip r:embed="rId5"/>
                    <a:stretch>
                      <a:fillRect/>
                    </a:stretch>
                  </a:blipFill>
                  <a:ln>
                    <a:noFill/>
                  </a:ln>
                </p:spPr>
                <p:txBody>
                  <a:bodyPr/>
                  <a:lstStyle/>
                  <a:p>
                    <a:r>
                      <a:rPr lang="en-GB">
                        <a:noFill/>
                      </a:rPr>
                      <a:t> </a:t>
                    </a:r>
                  </a:p>
                </p:txBody>
              </p:sp>
            </mc:Fallback>
          </mc:AlternateContent>
          <p:cxnSp>
            <p:nvCxnSpPr>
              <p:cNvPr id="11" name="Conexão Reta Unidirecional 10">
                <a:extLst>
                  <a:ext uri="{FF2B5EF4-FFF2-40B4-BE49-F238E27FC236}">
                    <a16:creationId xmlns:a16="http://schemas.microsoft.com/office/drawing/2014/main" id="{73A702AD-8F94-FBE0-CF20-0C7086B2CAC3}"/>
                  </a:ext>
                </a:extLst>
              </p:cNvPr>
              <p:cNvCxnSpPr>
                <a:cxnSpLocks/>
                <a:stCxn id="10" idx="3"/>
              </p:cNvCxnSpPr>
              <p:nvPr/>
            </p:nvCxnSpPr>
            <p:spPr>
              <a:xfrm>
                <a:off x="856235" y="5171860"/>
                <a:ext cx="3258565"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Retângulo 11">
                    <a:extLst>
                      <a:ext uri="{FF2B5EF4-FFF2-40B4-BE49-F238E27FC236}">
                        <a16:creationId xmlns:a16="http://schemas.microsoft.com/office/drawing/2014/main" id="{78288371-9E6D-FE5A-2614-2A30FCEDAD4D}"/>
                      </a:ext>
                    </a:extLst>
                  </p:cNvPr>
                  <p:cNvSpPr/>
                  <p:nvPr/>
                </p:nvSpPr>
                <p:spPr>
                  <a:xfrm>
                    <a:off x="2604041" y="2935517"/>
                    <a:ext cx="1202736" cy="2493003"/>
                  </a:xfrm>
                  <a:prstGeom prst="rect">
                    <a:avLst/>
                  </a:prstGeom>
                  <a:solidFill>
                    <a:schemeClr val="accent1">
                      <a:lumMod val="5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l-GR" i="1" smtClean="0">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el-GR" i="1" smtClean="0">
                                  <a:latin typeface="Cambria Math" panose="02040503050406030204" pitchFamily="18" charset="0"/>
                                  <a:ea typeface="Cambria Math" panose="02040503050406030204" pitchFamily="18" charset="0"/>
                                </a:rPr>
                                <m:t>†</m:t>
                              </m:r>
                            </m:sup>
                          </m:sSup>
                          <m:d>
                            <m:dPr>
                              <m:ctrlPr>
                                <a:rPr lang="el-GR" i="1">
                                  <a:latin typeface="Cambria Math" panose="02040503050406030204" pitchFamily="18" charset="0"/>
                                  <a:ea typeface="Cambria Math" panose="02040503050406030204" pitchFamily="18" charset="0"/>
                                </a:rPr>
                              </m:ctrlPr>
                            </m:dPr>
                            <m:e>
                              <m:sSub>
                                <m:sSubPr>
                                  <m:ctrlPr>
                                    <a:rPr lang="el-GR" i="1">
                                      <a:latin typeface="Cambria Math" panose="02040503050406030204" pitchFamily="18" charset="0"/>
                                      <a:ea typeface="Cambria Math" panose="02040503050406030204" pitchFamily="18" charset="0"/>
                                    </a:rPr>
                                  </m:ctrlPr>
                                </m:sSubPr>
                                <m:e>
                                  <m:r>
                                    <a:rPr lang="pt-PT" b="1" i="1">
                                      <a:latin typeface="Cambria Math" panose="02040503050406030204" pitchFamily="18" charset="0"/>
                                      <a:ea typeface="Cambria Math" panose="02040503050406030204" pitchFamily="18" charset="0"/>
                                    </a:rPr>
                                    <m:t>𝒙</m:t>
                                  </m:r>
                                </m:e>
                                <m:sub>
                                  <m:r>
                                    <a:rPr lang="pt-PT" b="0" i="1" smtClean="0">
                                      <a:latin typeface="Cambria Math" panose="02040503050406030204" pitchFamily="18" charset="0"/>
                                      <a:ea typeface="Cambria Math" panose="02040503050406030204" pitchFamily="18" charset="0"/>
                                    </a:rPr>
                                    <m:t>𝑗</m:t>
                                  </m:r>
                                </m:sub>
                              </m:sSub>
                            </m:e>
                          </m:d>
                        </m:oMath>
                      </m:oMathPara>
                    </a14:m>
                    <a:endParaRPr lang="en-GB" dirty="0"/>
                  </a:p>
                </p:txBody>
              </p:sp>
            </mc:Choice>
            <mc:Fallback xmlns="">
              <p:sp>
                <p:nvSpPr>
                  <p:cNvPr id="12" name="Retângulo 11">
                    <a:extLst>
                      <a:ext uri="{FF2B5EF4-FFF2-40B4-BE49-F238E27FC236}">
                        <a16:creationId xmlns:a16="http://schemas.microsoft.com/office/drawing/2014/main" id="{78288371-9E6D-FE5A-2614-2A30FCEDAD4D}"/>
                      </a:ext>
                    </a:extLst>
                  </p:cNvPr>
                  <p:cNvSpPr>
                    <a:spLocks noRot="1" noChangeAspect="1" noMove="1" noResize="1" noEditPoints="1" noAdjustHandles="1" noChangeArrowheads="1" noChangeShapeType="1" noTextEdit="1"/>
                  </p:cNvSpPr>
                  <p:nvPr/>
                </p:nvSpPr>
                <p:spPr>
                  <a:xfrm>
                    <a:off x="2604041" y="2935517"/>
                    <a:ext cx="1202736" cy="2493003"/>
                  </a:xfrm>
                  <a:prstGeom prst="rect">
                    <a:avLst/>
                  </a:prstGeom>
                  <a:blipFill>
                    <a:blip r:embed="rId6"/>
                    <a:stretch>
                      <a:fillRect/>
                    </a:stretch>
                  </a:blipFill>
                  <a:ln w="38100">
                    <a:solidFill>
                      <a:schemeClr val="accent1">
                        <a:lumMod val="50000"/>
                      </a:schemeClr>
                    </a:solidFill>
                  </a:ln>
                </p:spPr>
                <p:txBody>
                  <a:bodyPr/>
                  <a:lstStyle/>
                  <a:p>
                    <a:r>
                      <a:rPr lang="en-GB">
                        <a:noFill/>
                      </a:rPr>
                      <a:t> </a:t>
                    </a:r>
                  </a:p>
                </p:txBody>
              </p:sp>
            </mc:Fallback>
          </mc:AlternateContent>
          <p:grpSp>
            <p:nvGrpSpPr>
              <p:cNvPr id="13" name="Agrupar 12">
                <a:extLst>
                  <a:ext uri="{FF2B5EF4-FFF2-40B4-BE49-F238E27FC236}">
                    <a16:creationId xmlns:a16="http://schemas.microsoft.com/office/drawing/2014/main" id="{4BD9F8BC-17A3-F1F8-61A1-66AF6B82AC35}"/>
                  </a:ext>
                </a:extLst>
              </p:cNvPr>
              <p:cNvGrpSpPr/>
              <p:nvPr/>
            </p:nvGrpSpPr>
            <p:grpSpPr>
              <a:xfrm rot="16200000">
                <a:off x="207000" y="4038019"/>
                <a:ext cx="759290" cy="144000"/>
                <a:chOff x="10049853" y="4849500"/>
                <a:chExt cx="759290" cy="144000"/>
              </a:xfrm>
              <a:solidFill>
                <a:schemeClr val="tx1"/>
              </a:solidFill>
            </p:grpSpPr>
            <p:sp>
              <p:nvSpPr>
                <p:cNvPr id="15" name="Oval 14">
                  <a:extLst>
                    <a:ext uri="{FF2B5EF4-FFF2-40B4-BE49-F238E27FC236}">
                      <a16:creationId xmlns:a16="http://schemas.microsoft.com/office/drawing/2014/main" id="{974F4082-DA3D-D18F-3AFE-15B82EF80592}"/>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27D063B9-3864-E319-A16F-4535E92296EC}"/>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1A6D953A-F4EE-ACE2-9916-71BD901516E6}"/>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4" name="Retângulo 13">
                    <a:extLst>
                      <a:ext uri="{FF2B5EF4-FFF2-40B4-BE49-F238E27FC236}">
                        <a16:creationId xmlns:a16="http://schemas.microsoft.com/office/drawing/2014/main" id="{73785796-CFBE-A65D-869A-B16AA393AAC5}"/>
                      </a:ext>
                    </a:extLst>
                  </p:cNvPr>
                  <p:cNvSpPr/>
                  <p:nvPr/>
                </p:nvSpPr>
                <p:spPr>
                  <a:xfrm>
                    <a:off x="1191676" y="2935517"/>
                    <a:ext cx="1202736" cy="2493003"/>
                  </a:xfrm>
                  <a:prstGeom prst="rect">
                    <a:avLst/>
                  </a:prstGeom>
                  <a:solidFill>
                    <a:srgbClr val="00401E"/>
                  </a:solidFill>
                  <a:ln w="38100">
                    <a:solidFill>
                      <a:srgbClr val="00401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m:rPr>
                              <m:sty m:val="p"/>
                            </m:rPr>
                            <a:rPr lang="el-GR" i="1" smtClean="0">
                              <a:latin typeface="Cambria Math" panose="02040503050406030204" pitchFamily="18" charset="0"/>
                              <a:ea typeface="Cambria Math" panose="02040503050406030204" pitchFamily="18" charset="0"/>
                            </a:rPr>
                            <m:t>Φ</m:t>
                          </m:r>
                          <m:d>
                            <m:dPr>
                              <m:ctrlPr>
                                <a:rPr lang="el-GR" i="1">
                                  <a:latin typeface="Cambria Math" panose="02040503050406030204" pitchFamily="18" charset="0"/>
                                  <a:ea typeface="Cambria Math" panose="02040503050406030204" pitchFamily="18" charset="0"/>
                                </a:rPr>
                              </m:ctrlPr>
                            </m:dPr>
                            <m:e>
                              <m:sSub>
                                <m:sSubPr>
                                  <m:ctrlPr>
                                    <a:rPr lang="el-GR" i="1" smtClean="0">
                                      <a:latin typeface="Cambria Math" panose="02040503050406030204" pitchFamily="18" charset="0"/>
                                      <a:ea typeface="Cambria Math" panose="02040503050406030204" pitchFamily="18" charset="0"/>
                                    </a:rPr>
                                  </m:ctrlPr>
                                </m:sSubPr>
                                <m:e>
                                  <m:r>
                                    <a:rPr lang="pt-PT" b="1" i="1">
                                      <a:latin typeface="Cambria Math" panose="02040503050406030204" pitchFamily="18" charset="0"/>
                                      <a:ea typeface="Cambria Math" panose="02040503050406030204" pitchFamily="18" charset="0"/>
                                    </a:rPr>
                                    <m:t>𝒙</m:t>
                                  </m:r>
                                </m:e>
                                <m:sub>
                                  <m:r>
                                    <a:rPr lang="pt-PT" b="0" i="1" smtClean="0">
                                      <a:latin typeface="Cambria Math" panose="02040503050406030204" pitchFamily="18" charset="0"/>
                                      <a:ea typeface="Cambria Math" panose="02040503050406030204" pitchFamily="18" charset="0"/>
                                    </a:rPr>
                                    <m:t>𝑖</m:t>
                                  </m:r>
                                </m:sub>
                              </m:sSub>
                            </m:e>
                          </m:d>
                        </m:oMath>
                      </m:oMathPara>
                    </a14:m>
                    <a:endParaRPr lang="en-GB" dirty="0"/>
                  </a:p>
                </p:txBody>
              </p:sp>
            </mc:Choice>
            <mc:Fallback xmlns="">
              <p:sp>
                <p:nvSpPr>
                  <p:cNvPr id="14" name="Retângulo 13">
                    <a:extLst>
                      <a:ext uri="{FF2B5EF4-FFF2-40B4-BE49-F238E27FC236}">
                        <a16:creationId xmlns:a16="http://schemas.microsoft.com/office/drawing/2014/main" id="{73785796-CFBE-A65D-869A-B16AA393AAC5}"/>
                      </a:ext>
                    </a:extLst>
                  </p:cNvPr>
                  <p:cNvSpPr>
                    <a:spLocks noRot="1" noChangeAspect="1" noMove="1" noResize="1" noEditPoints="1" noAdjustHandles="1" noChangeArrowheads="1" noChangeShapeType="1" noTextEdit="1"/>
                  </p:cNvSpPr>
                  <p:nvPr/>
                </p:nvSpPr>
                <p:spPr>
                  <a:xfrm>
                    <a:off x="1191676" y="2935517"/>
                    <a:ext cx="1202736" cy="2493003"/>
                  </a:xfrm>
                  <a:prstGeom prst="rect">
                    <a:avLst/>
                  </a:prstGeom>
                  <a:blipFill>
                    <a:blip r:embed="rId7"/>
                    <a:stretch>
                      <a:fillRect/>
                    </a:stretch>
                  </a:blipFill>
                  <a:ln w="38100">
                    <a:solidFill>
                      <a:srgbClr val="00401E"/>
                    </a:solidFill>
                  </a:ln>
                </p:spPr>
                <p:txBody>
                  <a:bodyPr/>
                  <a:lstStyle/>
                  <a:p>
                    <a:r>
                      <a:rPr lang="en-GB">
                        <a:noFill/>
                      </a:rPr>
                      <a:t> </a:t>
                    </a:r>
                  </a:p>
                </p:txBody>
              </p:sp>
            </mc:Fallback>
          </mc:AlternateContent>
        </p:grpSp>
        <p:grpSp>
          <p:nvGrpSpPr>
            <p:cNvPr id="18" name="Agrupar 17">
              <a:extLst>
                <a:ext uri="{FF2B5EF4-FFF2-40B4-BE49-F238E27FC236}">
                  <a16:creationId xmlns:a16="http://schemas.microsoft.com/office/drawing/2014/main" id="{E041924B-E117-2AF0-4A8D-112FAAA87DEC}"/>
                </a:ext>
              </a:extLst>
            </p:cNvPr>
            <p:cNvGrpSpPr/>
            <p:nvPr/>
          </p:nvGrpSpPr>
          <p:grpSpPr>
            <a:xfrm>
              <a:off x="4138863" y="2725675"/>
              <a:ext cx="765724" cy="2779658"/>
              <a:chOff x="4138863" y="2725675"/>
              <a:chExt cx="765724" cy="2779658"/>
            </a:xfrm>
          </p:grpSpPr>
          <p:grpSp>
            <p:nvGrpSpPr>
              <p:cNvPr id="19" name="Agrupar 18">
                <a:extLst>
                  <a:ext uri="{FF2B5EF4-FFF2-40B4-BE49-F238E27FC236}">
                    <a16:creationId xmlns:a16="http://schemas.microsoft.com/office/drawing/2014/main" id="{F3B02ED2-6ADE-F877-11FD-28B010D96150}"/>
                  </a:ext>
                </a:extLst>
              </p:cNvPr>
              <p:cNvGrpSpPr/>
              <p:nvPr/>
            </p:nvGrpSpPr>
            <p:grpSpPr>
              <a:xfrm>
                <a:off x="4138864" y="2725675"/>
                <a:ext cx="765723" cy="666947"/>
                <a:chOff x="2858152" y="1692862"/>
                <a:chExt cx="765723" cy="666947"/>
              </a:xfrm>
            </p:grpSpPr>
            <mc:AlternateContent xmlns:mc="http://schemas.openxmlformats.org/markup-compatibility/2006" xmlns:p14="http://schemas.microsoft.com/office/powerpoint/2010/main">
              <mc:Choice Requires="p14">
                <p:contentPart p14:bwMode="auto" r:id="rId8">
                  <p14:nvContentPartPr>
                    <p14:cNvPr id="28" name="Tinta 27">
                      <a:extLst>
                        <a:ext uri="{FF2B5EF4-FFF2-40B4-BE49-F238E27FC236}">
                          <a16:creationId xmlns:a16="http://schemas.microsoft.com/office/drawing/2014/main" id="{D8A7A238-E236-65B9-A4C4-64CB977AE6A0}"/>
                        </a:ext>
                      </a:extLst>
                    </p14:cNvPr>
                    <p14:cNvContentPartPr/>
                    <p14:nvPr/>
                  </p14:nvContentPartPr>
                  <p14:xfrm>
                    <a:off x="3015834" y="1968196"/>
                    <a:ext cx="450360" cy="243720"/>
                  </p14:xfrm>
                </p:contentPart>
              </mc:Choice>
              <mc:Fallback xmlns="">
                <p:pic>
                  <p:nvPicPr>
                    <p:cNvPr id="43" name="Tinta 42">
                      <a:extLst>
                        <a:ext uri="{FF2B5EF4-FFF2-40B4-BE49-F238E27FC236}">
                          <a16:creationId xmlns:a16="http://schemas.microsoft.com/office/drawing/2014/main" id="{38ED12DB-65A2-D7EA-74E5-2950DB95DF95}"/>
                        </a:ext>
                      </a:extLst>
                    </p:cNvPr>
                    <p:cNvPicPr/>
                    <p:nvPr/>
                  </p:nvPicPr>
                  <p:blipFill>
                    <a:blip r:embed="rId11"/>
                    <a:stretch>
                      <a:fillRect/>
                    </a:stretch>
                  </p:blipFill>
                  <p:spPr>
                    <a:xfrm>
                      <a:off x="3006834" y="1959196"/>
                      <a:ext cx="468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Tinta 28">
                      <a:extLst>
                        <a:ext uri="{FF2B5EF4-FFF2-40B4-BE49-F238E27FC236}">
                          <a16:creationId xmlns:a16="http://schemas.microsoft.com/office/drawing/2014/main" id="{711C87BE-A697-C3C7-9BB3-ED36B9C7782F}"/>
                        </a:ext>
                      </a:extLst>
                    </p14:cNvPr>
                    <p14:cNvContentPartPr/>
                    <p14:nvPr/>
                  </p14:nvContentPartPr>
                  <p14:xfrm>
                    <a:off x="3209514" y="1836436"/>
                    <a:ext cx="236520" cy="379800"/>
                  </p14:xfrm>
                </p:contentPart>
              </mc:Choice>
              <mc:Fallback xmlns="">
                <p:pic>
                  <p:nvPicPr>
                    <p:cNvPr id="44" name="Tinta 43">
                      <a:extLst>
                        <a:ext uri="{FF2B5EF4-FFF2-40B4-BE49-F238E27FC236}">
                          <a16:creationId xmlns:a16="http://schemas.microsoft.com/office/drawing/2014/main" id="{10FD5270-4379-6BEE-A5EA-7B627C1FB6FF}"/>
                        </a:ext>
                      </a:extLst>
                    </p:cNvPr>
                    <p:cNvPicPr/>
                    <p:nvPr/>
                  </p:nvPicPr>
                  <p:blipFill>
                    <a:blip r:embed="rId13"/>
                    <a:stretch>
                      <a:fillRect/>
                    </a:stretch>
                  </p:blipFill>
                  <p:spPr>
                    <a:xfrm>
                      <a:off x="3200874" y="1827796"/>
                      <a:ext cx="254160" cy="397440"/>
                    </a:xfrm>
                    <a:prstGeom prst="rect">
                      <a:avLst/>
                    </a:prstGeom>
                  </p:spPr>
                </p:pic>
              </mc:Fallback>
            </mc:AlternateContent>
            <p:sp>
              <p:nvSpPr>
                <p:cNvPr id="30" name="Retângulo 29">
                  <a:extLst>
                    <a:ext uri="{FF2B5EF4-FFF2-40B4-BE49-F238E27FC236}">
                      <a16:creationId xmlns:a16="http://schemas.microsoft.com/office/drawing/2014/main" id="{0AF6FA34-9D5E-0CA2-CFDF-8A838EEA5FBC}"/>
                    </a:ext>
                  </a:extLst>
                </p:cNvPr>
                <p:cNvSpPr/>
                <p:nvPr/>
              </p:nvSpPr>
              <p:spPr>
                <a:xfrm>
                  <a:off x="2858152" y="1692862"/>
                  <a:ext cx="765723" cy="66694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0" name="Agrupar 19">
                <a:extLst>
                  <a:ext uri="{FF2B5EF4-FFF2-40B4-BE49-F238E27FC236}">
                    <a16:creationId xmlns:a16="http://schemas.microsoft.com/office/drawing/2014/main" id="{2C2E268B-C209-66C9-CE62-0B5679AE5F95}"/>
                  </a:ext>
                </a:extLst>
              </p:cNvPr>
              <p:cNvGrpSpPr/>
              <p:nvPr/>
            </p:nvGrpSpPr>
            <p:grpSpPr>
              <a:xfrm>
                <a:off x="4138863" y="4838386"/>
                <a:ext cx="765723" cy="666947"/>
                <a:chOff x="2858152" y="1692862"/>
                <a:chExt cx="765723" cy="666947"/>
              </a:xfrm>
            </p:grpSpPr>
            <mc:AlternateContent xmlns:mc="http://schemas.openxmlformats.org/markup-compatibility/2006" xmlns:p14="http://schemas.microsoft.com/office/powerpoint/2010/main">
              <mc:Choice Requires="p14">
                <p:contentPart p14:bwMode="auto" r:id="rId14">
                  <p14:nvContentPartPr>
                    <p14:cNvPr id="25" name="Tinta 24">
                      <a:extLst>
                        <a:ext uri="{FF2B5EF4-FFF2-40B4-BE49-F238E27FC236}">
                          <a16:creationId xmlns:a16="http://schemas.microsoft.com/office/drawing/2014/main" id="{08E3A148-46D9-31F5-C83C-B69B8DDACF3B}"/>
                        </a:ext>
                      </a:extLst>
                    </p14:cNvPr>
                    <p14:cNvContentPartPr/>
                    <p14:nvPr/>
                  </p14:nvContentPartPr>
                  <p14:xfrm>
                    <a:off x="3015834" y="1968196"/>
                    <a:ext cx="450360" cy="243720"/>
                  </p14:xfrm>
                </p:contentPart>
              </mc:Choice>
              <mc:Fallback xmlns="">
                <p:pic>
                  <p:nvPicPr>
                    <p:cNvPr id="48" name="Tinta 47">
                      <a:extLst>
                        <a:ext uri="{FF2B5EF4-FFF2-40B4-BE49-F238E27FC236}">
                          <a16:creationId xmlns:a16="http://schemas.microsoft.com/office/drawing/2014/main" id="{D3CB7513-E1B6-A446-52AC-20E90F755DC6}"/>
                        </a:ext>
                      </a:extLst>
                    </p:cNvPr>
                    <p:cNvPicPr/>
                    <p:nvPr/>
                  </p:nvPicPr>
                  <p:blipFill>
                    <a:blip r:embed="rId11"/>
                    <a:stretch>
                      <a:fillRect/>
                    </a:stretch>
                  </p:blipFill>
                  <p:spPr>
                    <a:xfrm>
                      <a:off x="3006834" y="1959196"/>
                      <a:ext cx="46800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6" name="Tinta 25">
                      <a:extLst>
                        <a:ext uri="{FF2B5EF4-FFF2-40B4-BE49-F238E27FC236}">
                          <a16:creationId xmlns:a16="http://schemas.microsoft.com/office/drawing/2014/main" id="{44A9795C-A74B-8566-132C-54BE3149F7AB}"/>
                        </a:ext>
                      </a:extLst>
                    </p14:cNvPr>
                    <p14:cNvContentPartPr/>
                    <p14:nvPr/>
                  </p14:nvContentPartPr>
                  <p14:xfrm>
                    <a:off x="3209514" y="1836436"/>
                    <a:ext cx="236520" cy="379800"/>
                  </p14:xfrm>
                </p:contentPart>
              </mc:Choice>
              <mc:Fallback xmlns="">
                <p:pic>
                  <p:nvPicPr>
                    <p:cNvPr id="49" name="Tinta 48">
                      <a:extLst>
                        <a:ext uri="{FF2B5EF4-FFF2-40B4-BE49-F238E27FC236}">
                          <a16:creationId xmlns:a16="http://schemas.microsoft.com/office/drawing/2014/main" id="{D98FF80A-3074-0C9D-125E-3C91DEE8E2CA}"/>
                        </a:ext>
                      </a:extLst>
                    </p:cNvPr>
                    <p:cNvPicPr/>
                    <p:nvPr/>
                  </p:nvPicPr>
                  <p:blipFill>
                    <a:blip r:embed="rId13"/>
                    <a:stretch>
                      <a:fillRect/>
                    </a:stretch>
                  </p:blipFill>
                  <p:spPr>
                    <a:xfrm>
                      <a:off x="3200874" y="1827796"/>
                      <a:ext cx="254160" cy="397440"/>
                    </a:xfrm>
                    <a:prstGeom prst="rect">
                      <a:avLst/>
                    </a:prstGeom>
                  </p:spPr>
                </p:pic>
              </mc:Fallback>
            </mc:AlternateContent>
            <p:sp>
              <p:nvSpPr>
                <p:cNvPr id="27" name="Retângulo 26">
                  <a:extLst>
                    <a:ext uri="{FF2B5EF4-FFF2-40B4-BE49-F238E27FC236}">
                      <a16:creationId xmlns:a16="http://schemas.microsoft.com/office/drawing/2014/main" id="{1956777C-23AE-4F27-AC84-0448538CE0C5}"/>
                    </a:ext>
                  </a:extLst>
                </p:cNvPr>
                <p:cNvSpPr/>
                <p:nvPr/>
              </p:nvSpPr>
              <p:spPr>
                <a:xfrm>
                  <a:off x="2858152" y="1692862"/>
                  <a:ext cx="765723" cy="666947"/>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Agrupar 20">
                <a:extLst>
                  <a:ext uri="{FF2B5EF4-FFF2-40B4-BE49-F238E27FC236}">
                    <a16:creationId xmlns:a16="http://schemas.microsoft.com/office/drawing/2014/main" id="{968FFBC3-B56D-8279-E5BB-A9209AD0C9C2}"/>
                  </a:ext>
                </a:extLst>
              </p:cNvPr>
              <p:cNvGrpSpPr/>
              <p:nvPr/>
            </p:nvGrpSpPr>
            <p:grpSpPr>
              <a:xfrm rot="16200000">
                <a:off x="4110580" y="4038019"/>
                <a:ext cx="759290" cy="144000"/>
                <a:chOff x="10049853" y="4849500"/>
                <a:chExt cx="759290" cy="144000"/>
              </a:xfrm>
              <a:solidFill>
                <a:schemeClr val="tx1"/>
              </a:solidFill>
            </p:grpSpPr>
            <p:sp>
              <p:nvSpPr>
                <p:cNvPr id="22" name="Oval 21">
                  <a:extLst>
                    <a:ext uri="{FF2B5EF4-FFF2-40B4-BE49-F238E27FC236}">
                      <a16:creationId xmlns:a16="http://schemas.microsoft.com/office/drawing/2014/main" id="{9156D814-EA94-A347-8747-39FFBE6ECDD8}"/>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D5E6CADF-17B4-8AFE-E69A-E411AB58E07D}"/>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D30657A6-8E44-C30F-5335-691FBAC274B9}"/>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6E297FB4-BC62-B4BB-91DC-C5ED51C03370}"/>
                  </a:ext>
                </a:extLst>
              </p:cNvPr>
              <p:cNvSpPr txBox="1"/>
              <p:nvPr/>
            </p:nvSpPr>
            <p:spPr>
              <a:xfrm>
                <a:off x="5868345" y="3155666"/>
                <a:ext cx="5322394" cy="2190151"/>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Consolas" panose="020B0609020204030204" pitchFamily="49" charset="0"/>
                    <a:cs typeface="Consolas" panose="020B0609020204030204" pitchFamily="49" charset="0"/>
                  </a:rPr>
                  <a:t>for </a:t>
                </a:r>
                <a:r>
                  <a:rPr lang="en-GB" dirty="0" err="1">
                    <a:latin typeface="Consolas" panose="020B0609020204030204" pitchFamily="49" charset="0"/>
                    <a:cs typeface="Consolas" panose="020B0609020204030204" pitchFamily="49" charset="0"/>
                  </a:rPr>
                  <a:t>i</a:t>
                </a:r>
                <a:r>
                  <a:rPr lang="en-GB" dirty="0">
                    <a:latin typeface="Consolas" panose="020B0609020204030204" pitchFamily="49" charset="0"/>
                    <a:cs typeface="Consolas" panose="020B0609020204030204" pitchFamily="49" charset="0"/>
                  </a:rPr>
                  <a:t>=1 to M-1</a:t>
                </a:r>
              </a:p>
              <a:p>
                <a:pPr marL="742950" lvl="1" indent="-285750">
                  <a:buFont typeface="Arial" panose="020B0604020202020204" pitchFamily="34" charset="0"/>
                  <a:buChar char="•"/>
                </a:pPr>
                <a:r>
                  <a:rPr lang="en-GB" dirty="0">
                    <a:latin typeface="Consolas" panose="020B0609020204030204" pitchFamily="49" charset="0"/>
                    <a:cs typeface="Consolas" panose="020B0609020204030204" pitchFamily="49" charset="0"/>
                  </a:rPr>
                  <a:t>for j=i+1 to M</a:t>
                </a:r>
              </a:p>
              <a:p>
                <a:pPr marL="1200150" lvl="2" indent="-285750">
                  <a:buFont typeface="Arial" panose="020B0604020202020204" pitchFamily="34" charset="0"/>
                  <a:buChar char="•"/>
                </a:pPr>
                <a:r>
                  <a:rPr lang="en-GB" dirty="0">
                    <a:latin typeface="Consolas" panose="020B0609020204030204" pitchFamily="49" charset="0"/>
                    <a:cs typeface="Consolas" panose="020B0609020204030204" pitchFamily="49" charset="0"/>
                  </a:rPr>
                  <a:t>M0 = 0</a:t>
                </a:r>
              </a:p>
              <a:p>
                <a:pPr marL="1200150" lvl="2" indent="-285750">
                  <a:buFont typeface="Arial" panose="020B0604020202020204" pitchFamily="34" charset="0"/>
                  <a:buChar char="•"/>
                </a:pPr>
                <a:r>
                  <a:rPr lang="en-GB" dirty="0">
                    <a:latin typeface="Consolas" panose="020B0609020204030204" pitchFamily="49" charset="0"/>
                    <a:cs typeface="Consolas" panose="020B0609020204030204" pitchFamily="49" charset="0"/>
                  </a:rPr>
                  <a:t>for R shots:</a:t>
                </a:r>
              </a:p>
              <a:p>
                <a:pPr marL="1657350" lvl="3" indent="-285750">
                  <a:buFont typeface="Arial" panose="020B0604020202020204" pitchFamily="34" charset="0"/>
                  <a:buChar char="•"/>
                </a:pPr>
                <a:r>
                  <a:rPr lang="en-GB" dirty="0">
                    <a:latin typeface="Consolas" panose="020B0609020204030204" pitchFamily="49" charset="0"/>
                    <a:cs typeface="Consolas" panose="020B0609020204030204" pitchFamily="49" charset="0"/>
                  </a:rPr>
                  <a:t>execute circuit and measure</a:t>
                </a:r>
              </a:p>
              <a:p>
                <a:pPr marL="1657350" lvl="3" indent="-285750">
                  <a:spcAft>
                    <a:spcPts val="1200"/>
                  </a:spcAft>
                  <a:buFont typeface="Arial" panose="020B0604020202020204" pitchFamily="34" charset="0"/>
                  <a:buChar char="•"/>
                </a:pPr>
                <a:r>
                  <a:rPr lang="en-GB" dirty="0">
                    <a:latin typeface="Consolas" panose="020B0609020204030204" pitchFamily="49" charset="0"/>
                    <a:cs typeface="Consolas" panose="020B0609020204030204" pitchFamily="49" charset="0"/>
                  </a:rPr>
                  <a:t>if </a:t>
                </a:r>
                <a14:m>
                  <m:oMath xmlns:m="http://schemas.openxmlformats.org/officeDocument/2006/math">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oMath>
                </a14:m>
                <a:r>
                  <a:rPr lang="en-GB" dirty="0">
                    <a:latin typeface="Consolas" panose="020B0609020204030204" pitchFamily="49" charset="0"/>
                    <a:cs typeface="Consolas" panose="020B0609020204030204" pitchFamily="49" charset="0"/>
                  </a:rPr>
                  <a:t> M0 += 1</a:t>
                </a:r>
              </a:p>
              <a:p>
                <a:pPr marL="1200150" lvl="2" indent="-285750">
                  <a:spcAft>
                    <a:spcPts val="1200"/>
                  </a:spcAft>
                  <a:buFont typeface="Arial" panose="020B0604020202020204" pitchFamily="34" charset="0"/>
                  <a:buChar char="•"/>
                </a:pPr>
                <a14:m>
                  <m:oMath xmlns:m="http://schemas.openxmlformats.org/officeDocument/2006/math">
                    <m:r>
                      <m:rPr>
                        <m:sty m:val="p"/>
                      </m:rPr>
                      <a:rPr lang="el-GR" i="1" smtClean="0">
                        <a:latin typeface="Cambria Math" panose="02040503050406030204" pitchFamily="18" charset="0"/>
                        <a:ea typeface="Cambria Math" panose="02040503050406030204" pitchFamily="18" charset="0"/>
                        <a:cs typeface="Consolas" panose="020B0609020204030204" pitchFamily="49" charset="0"/>
                      </a:rPr>
                      <m:t>Κ</m:t>
                    </m:r>
                    <m:d>
                      <m:dPr>
                        <m:begChr m:val="["/>
                        <m:endChr m:val="]"/>
                        <m:ctrlPr>
                          <a:rPr lang="el-GR" i="1" smtClean="0">
                            <a:latin typeface="Cambria Math" panose="02040503050406030204" pitchFamily="18" charset="0"/>
                            <a:ea typeface="Cambria Math" panose="02040503050406030204" pitchFamily="18" charset="0"/>
                            <a:cs typeface="Consolas" panose="020B0609020204030204" pitchFamily="49" charset="0"/>
                          </a:rPr>
                        </m:ctrlPr>
                      </m:dPr>
                      <m:e>
                        <m:r>
                          <a:rPr lang="pt-PT" b="0" i="1" smtClean="0">
                            <a:latin typeface="Cambria Math" panose="02040503050406030204" pitchFamily="18" charset="0"/>
                            <a:ea typeface="Cambria Math" panose="02040503050406030204" pitchFamily="18" charset="0"/>
                            <a:cs typeface="Consolas" panose="020B0609020204030204" pitchFamily="49" charset="0"/>
                          </a:rPr>
                          <m:t>𝑖</m:t>
                        </m:r>
                        <m:r>
                          <a:rPr lang="pt-PT" b="0" i="1" smtClean="0">
                            <a:latin typeface="Cambria Math" panose="02040503050406030204" pitchFamily="18" charset="0"/>
                            <a:ea typeface="Cambria Math" panose="02040503050406030204" pitchFamily="18" charset="0"/>
                            <a:cs typeface="Consolas" panose="020B0609020204030204" pitchFamily="49" charset="0"/>
                          </a:rPr>
                          <m:t>,</m:t>
                        </m:r>
                        <m:r>
                          <a:rPr lang="pt-PT" b="0" i="1" smtClean="0">
                            <a:latin typeface="Cambria Math" panose="02040503050406030204" pitchFamily="18" charset="0"/>
                            <a:ea typeface="Cambria Math" panose="02040503050406030204" pitchFamily="18" charset="0"/>
                            <a:cs typeface="Consolas" panose="020B0609020204030204" pitchFamily="49" charset="0"/>
                          </a:rPr>
                          <m:t>𝑗</m:t>
                        </m:r>
                      </m:e>
                    </m:d>
                    <m:r>
                      <a:rPr lang="pt-PT" b="0" i="1" smtClean="0">
                        <a:latin typeface="Cambria Math" panose="02040503050406030204" pitchFamily="18" charset="0"/>
                        <a:ea typeface="Cambria Math" panose="02040503050406030204" pitchFamily="18" charset="0"/>
                        <a:cs typeface="Consolas" panose="020B0609020204030204" pitchFamily="49" charset="0"/>
                      </a:rPr>
                      <m:t>=</m:t>
                    </m:r>
                    <m:r>
                      <m:rPr>
                        <m:sty m:val="p"/>
                      </m:rPr>
                      <a:rPr lang="el-GR" i="1">
                        <a:latin typeface="Cambria Math" panose="02040503050406030204" pitchFamily="18" charset="0"/>
                        <a:ea typeface="Cambria Math" panose="02040503050406030204" pitchFamily="18" charset="0"/>
                        <a:cs typeface="Consolas" panose="020B0609020204030204" pitchFamily="49" charset="0"/>
                      </a:rPr>
                      <m:t>Κ</m:t>
                    </m:r>
                    <m:d>
                      <m:dPr>
                        <m:begChr m:val="["/>
                        <m:endChr m:val="]"/>
                        <m:ctrlPr>
                          <a:rPr lang="el-GR" i="1">
                            <a:latin typeface="Cambria Math" panose="02040503050406030204" pitchFamily="18" charset="0"/>
                            <a:ea typeface="Cambria Math" panose="02040503050406030204" pitchFamily="18" charset="0"/>
                            <a:cs typeface="Consolas" panose="020B0609020204030204" pitchFamily="49" charset="0"/>
                          </a:rPr>
                        </m:ctrlPr>
                      </m:dPr>
                      <m:e>
                        <m:r>
                          <a:rPr lang="pt-PT" b="0" i="1" smtClean="0">
                            <a:latin typeface="Cambria Math" panose="02040503050406030204" pitchFamily="18" charset="0"/>
                            <a:ea typeface="Cambria Math" panose="02040503050406030204" pitchFamily="18" charset="0"/>
                            <a:cs typeface="Consolas" panose="020B0609020204030204" pitchFamily="49" charset="0"/>
                          </a:rPr>
                          <m:t>𝑗</m:t>
                        </m:r>
                        <m:r>
                          <a:rPr lang="pt-PT" i="1">
                            <a:latin typeface="Cambria Math" panose="02040503050406030204" pitchFamily="18" charset="0"/>
                            <a:ea typeface="Cambria Math" panose="02040503050406030204" pitchFamily="18" charset="0"/>
                            <a:cs typeface="Consolas" panose="020B0609020204030204" pitchFamily="49" charset="0"/>
                          </a:rPr>
                          <m:t>,</m:t>
                        </m:r>
                        <m:r>
                          <a:rPr lang="pt-PT" b="0" i="1" smtClean="0">
                            <a:latin typeface="Cambria Math" panose="02040503050406030204" pitchFamily="18" charset="0"/>
                            <a:ea typeface="Cambria Math" panose="02040503050406030204" pitchFamily="18" charset="0"/>
                            <a:cs typeface="Consolas" panose="020B0609020204030204" pitchFamily="49" charset="0"/>
                          </a:rPr>
                          <m:t>𝑖</m:t>
                        </m:r>
                      </m:e>
                    </m:d>
                    <m:r>
                      <a:rPr lang="pt-PT" b="0" i="1" smtClean="0">
                        <a:latin typeface="Cambria Math" panose="02040503050406030204" pitchFamily="18" charset="0"/>
                        <a:ea typeface="Cambria Math" panose="02040503050406030204" pitchFamily="18" charset="0"/>
                        <a:cs typeface="Consolas" panose="020B0609020204030204" pitchFamily="49" charset="0"/>
                      </a:rPr>
                      <m:t>=</m:t>
                    </m:r>
                    <m:acc>
                      <m:accPr>
                        <m:chr m:val="̃"/>
                        <m:ctrlPr>
                          <a:rPr lang="en-GB" i="1">
                            <a:latin typeface="Cambria Math" panose="02040503050406030204" pitchFamily="18" charset="0"/>
                            <a:cs typeface="Consolas" panose="020B0609020204030204" pitchFamily="49" charset="0"/>
                          </a:rPr>
                        </m:ctrlPr>
                      </m:accPr>
                      <m:e>
                        <m:r>
                          <a:rPr lang="pt-PT" i="1">
                            <a:latin typeface="Cambria Math" panose="02040503050406030204" pitchFamily="18" charset="0"/>
                            <a:cs typeface="Consolas" panose="020B0609020204030204" pitchFamily="49" charset="0"/>
                          </a:rPr>
                          <m:t>𝑃</m:t>
                        </m:r>
                      </m:e>
                    </m:acc>
                    <m:d>
                      <m:dPr>
                        <m:ctrlPr>
                          <a:rPr lang="en-GB" i="1">
                            <a:latin typeface="Cambria Math" panose="02040503050406030204" pitchFamily="18" charset="0"/>
                            <a:cs typeface="Consolas" panose="020B0609020204030204" pitchFamily="49" charset="0"/>
                          </a:rPr>
                        </m:ctrlPr>
                      </m:d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e>
                    </m:d>
                    <m:r>
                      <a:rPr lang="pt-PT" i="1">
                        <a:latin typeface="Cambria Math" panose="02040503050406030204" pitchFamily="18" charset="0"/>
                        <a:cs typeface="Consolas" panose="020B0609020204030204" pitchFamily="49" charset="0"/>
                      </a:rPr>
                      <m:t>=</m:t>
                    </m:r>
                    <m:f>
                      <m:fPr>
                        <m:type m:val="lin"/>
                        <m:ctrlPr>
                          <a:rPr lang="pt-PT" i="1">
                            <a:latin typeface="Cambria Math" panose="02040503050406030204" pitchFamily="18" charset="0"/>
                            <a:cs typeface="Consolas" panose="020B0609020204030204" pitchFamily="49" charset="0"/>
                          </a:rPr>
                        </m:ctrlPr>
                      </m:fPr>
                      <m:num>
                        <m:r>
                          <a:rPr lang="pt-PT" i="1">
                            <a:latin typeface="Cambria Math" panose="02040503050406030204" pitchFamily="18" charset="0"/>
                            <a:cs typeface="Consolas" panose="020B0609020204030204" pitchFamily="49" charset="0"/>
                          </a:rPr>
                          <m:t>𝑀</m:t>
                        </m:r>
                        <m:r>
                          <a:rPr lang="pt-PT" i="1">
                            <a:latin typeface="Cambria Math" panose="02040503050406030204" pitchFamily="18" charset="0"/>
                            <a:cs typeface="Consolas" panose="020B0609020204030204" pitchFamily="49" charset="0"/>
                          </a:rPr>
                          <m:t>0</m:t>
                        </m:r>
                      </m:num>
                      <m:den>
                        <m:r>
                          <a:rPr lang="pt-PT" i="1">
                            <a:latin typeface="Cambria Math" panose="02040503050406030204" pitchFamily="18" charset="0"/>
                            <a:cs typeface="Consolas" panose="020B0609020204030204" pitchFamily="49" charset="0"/>
                          </a:rPr>
                          <m:t>𝑅</m:t>
                        </m:r>
                      </m:den>
                    </m:f>
                  </m:oMath>
                </a14:m>
                <a:endParaRPr lang="en-GB" dirty="0">
                  <a:latin typeface="Consolas" panose="020B0609020204030204" pitchFamily="49" charset="0"/>
                  <a:cs typeface="Consolas" panose="020B0609020204030204" pitchFamily="49" charset="0"/>
                </a:endParaRPr>
              </a:p>
            </p:txBody>
          </p:sp>
        </mc:Choice>
        <mc:Fallback xmlns="">
          <p:sp>
            <p:nvSpPr>
              <p:cNvPr id="32" name="CaixaDeTexto 31">
                <a:extLst>
                  <a:ext uri="{FF2B5EF4-FFF2-40B4-BE49-F238E27FC236}">
                    <a16:creationId xmlns:a16="http://schemas.microsoft.com/office/drawing/2014/main" id="{6E297FB4-BC62-B4BB-91DC-C5ED51C03370}"/>
                  </a:ext>
                </a:extLst>
              </p:cNvPr>
              <p:cNvSpPr txBox="1">
                <a:spLocks noRot="1" noChangeAspect="1" noMove="1" noResize="1" noEditPoints="1" noAdjustHandles="1" noChangeArrowheads="1" noChangeShapeType="1" noTextEdit="1"/>
              </p:cNvSpPr>
              <p:nvPr/>
            </p:nvSpPr>
            <p:spPr>
              <a:xfrm>
                <a:off x="5868345" y="3155666"/>
                <a:ext cx="5322394" cy="2190151"/>
              </a:xfrm>
              <a:prstGeom prst="rect">
                <a:avLst/>
              </a:prstGeom>
              <a:blipFill>
                <a:blip r:embed="rId16"/>
                <a:stretch>
                  <a:fillRect l="-952" t="-1156" b="-28324"/>
                </a:stretch>
              </a:blipFill>
            </p:spPr>
            <p:txBody>
              <a:bodyPr/>
              <a:lstStyle/>
              <a:p>
                <a:r>
                  <a:rPr lang="en-GB">
                    <a:noFill/>
                  </a:rPr>
                  <a:t> </a:t>
                </a:r>
              </a:p>
            </p:txBody>
          </p:sp>
        </mc:Fallback>
      </mc:AlternateContent>
      <p:grpSp>
        <p:nvGrpSpPr>
          <p:cNvPr id="35" name="Agrupar 34">
            <a:extLst>
              <a:ext uri="{FF2B5EF4-FFF2-40B4-BE49-F238E27FC236}">
                <a16:creationId xmlns:a16="http://schemas.microsoft.com/office/drawing/2014/main" id="{DDD4AF9A-D2BB-55A9-4951-3B01C66AFFBC}"/>
              </a:ext>
            </a:extLst>
          </p:cNvPr>
          <p:cNvGrpSpPr/>
          <p:nvPr/>
        </p:nvGrpSpPr>
        <p:grpSpPr>
          <a:xfrm>
            <a:off x="7364125" y="5975830"/>
            <a:ext cx="1804737" cy="602681"/>
            <a:chOff x="7473193" y="5764148"/>
            <a:chExt cx="1804737" cy="602681"/>
          </a:xfrm>
        </p:grpSpPr>
        <p:sp>
          <p:nvSpPr>
            <p:cNvPr id="33" name="Chaveta à Direita 32">
              <a:extLst>
                <a:ext uri="{FF2B5EF4-FFF2-40B4-BE49-F238E27FC236}">
                  <a16:creationId xmlns:a16="http://schemas.microsoft.com/office/drawing/2014/main" id="{3F907051-7E0E-FC11-0ED0-6CB41C616209}"/>
                </a:ext>
              </a:extLst>
            </p:cNvPr>
            <p:cNvSpPr/>
            <p:nvPr/>
          </p:nvSpPr>
          <p:spPr>
            <a:xfrm rot="5400000">
              <a:off x="8272817" y="5401042"/>
              <a:ext cx="205490" cy="931702"/>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CaixaDeTexto 33">
              <a:extLst>
                <a:ext uri="{FF2B5EF4-FFF2-40B4-BE49-F238E27FC236}">
                  <a16:creationId xmlns:a16="http://schemas.microsoft.com/office/drawing/2014/main" id="{D5F40278-E429-9285-7D7F-C637501A624A}"/>
                </a:ext>
              </a:extLst>
            </p:cNvPr>
            <p:cNvSpPr txBox="1"/>
            <p:nvPr/>
          </p:nvSpPr>
          <p:spPr>
            <a:xfrm>
              <a:off x="7473193" y="5997497"/>
              <a:ext cx="1804737" cy="369332"/>
            </a:xfrm>
            <a:prstGeom prst="rect">
              <a:avLst/>
            </a:prstGeom>
            <a:noFill/>
          </p:spPr>
          <p:txBody>
            <a:bodyPr wrap="square" rtlCol="0">
              <a:spAutoFit/>
            </a:bodyPr>
            <a:lstStyle/>
            <a:p>
              <a:pPr algn="ctr"/>
              <a:r>
                <a:rPr lang="en-GB" dirty="0"/>
                <a:t>additive error</a:t>
              </a:r>
            </a:p>
          </p:txBody>
        </p:sp>
      </p:grpSp>
      <mc:AlternateContent xmlns:mc="http://schemas.openxmlformats.org/markup-compatibility/2006" xmlns:a14="http://schemas.microsoft.com/office/drawing/2010/main">
        <mc:Choice Requires="a14">
          <p:sp>
            <p:nvSpPr>
              <p:cNvPr id="37" name="CaixaDeTexto 36">
                <a:extLst>
                  <a:ext uri="{FF2B5EF4-FFF2-40B4-BE49-F238E27FC236}">
                    <a16:creationId xmlns:a16="http://schemas.microsoft.com/office/drawing/2014/main" id="{BAFB7BDB-9A26-FB45-9688-D774CB997358}"/>
                  </a:ext>
                </a:extLst>
              </p:cNvPr>
              <p:cNvSpPr txBox="1"/>
              <p:nvPr/>
            </p:nvSpPr>
            <p:spPr>
              <a:xfrm>
                <a:off x="5926795" y="5486437"/>
                <a:ext cx="3046970" cy="527388"/>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acc>
                        <m:accPr>
                          <m:chr m:val="̃"/>
                          <m:ctrlPr>
                            <a:rPr lang="en-GB" i="1" smtClean="0">
                              <a:latin typeface="Cambria Math" panose="02040503050406030204" pitchFamily="18" charset="0"/>
                              <a:cs typeface="Consolas" panose="020B0609020204030204" pitchFamily="49" charset="0"/>
                            </a:rPr>
                          </m:ctrlPr>
                        </m:accPr>
                        <m:e>
                          <m:r>
                            <a:rPr lang="pt-PT" i="1">
                              <a:latin typeface="Cambria Math" panose="02040503050406030204" pitchFamily="18" charset="0"/>
                              <a:cs typeface="Consolas" panose="020B0609020204030204" pitchFamily="49" charset="0"/>
                            </a:rPr>
                            <m:t>𝑃</m:t>
                          </m:r>
                        </m:e>
                      </m:acc>
                      <m:d>
                        <m:dPr>
                          <m:ctrlPr>
                            <a:rPr lang="en-GB" i="1">
                              <a:latin typeface="Cambria Math" panose="02040503050406030204" pitchFamily="18" charset="0"/>
                              <a:cs typeface="Consolas" panose="020B0609020204030204" pitchFamily="49" charset="0"/>
                            </a:rPr>
                          </m:ctrlPr>
                        </m:d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e>
                      </m:d>
                      <m:r>
                        <a:rPr lang="pt-PT" b="0" i="1" smtClean="0">
                          <a:latin typeface="Cambria Math" panose="02040503050406030204" pitchFamily="18" charset="0"/>
                          <a:ea typeface="Cambria Math" panose="02040503050406030204" pitchFamily="18" charset="0"/>
                        </a:rPr>
                        <m:t>=</m:t>
                      </m:r>
                      <m:r>
                        <a:rPr lang="pt-PT" i="1">
                          <a:latin typeface="Cambria Math" panose="02040503050406030204" pitchFamily="18" charset="0"/>
                          <a:cs typeface="Consolas" panose="020B0609020204030204" pitchFamily="49" charset="0"/>
                        </a:rPr>
                        <m:t>𝑃</m:t>
                      </m:r>
                      <m:d>
                        <m:dPr>
                          <m:ctrlPr>
                            <a:rPr lang="en-GB" i="1">
                              <a:latin typeface="Cambria Math" panose="02040503050406030204" pitchFamily="18" charset="0"/>
                              <a:cs typeface="Consolas" panose="020B0609020204030204" pitchFamily="49" charset="0"/>
                            </a:rPr>
                          </m:ctrlPr>
                        </m:d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e>
                      </m:d>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𝒪</m:t>
                      </m:r>
                      <m:d>
                        <m:dPr>
                          <m:ctrlPr>
                            <a:rPr lang="pt-PT" b="0" i="1" smtClean="0">
                              <a:latin typeface="Cambria Math" panose="02040503050406030204" pitchFamily="18" charset="0"/>
                              <a:ea typeface="Cambria Math" panose="02040503050406030204" pitchFamily="18" charset="0"/>
                            </a:rPr>
                          </m:ctrlPr>
                        </m:dPr>
                        <m:e>
                          <m:sSup>
                            <m:sSupPr>
                              <m:ctrlPr>
                                <a:rPr lang="pt-PT" b="0" i="1" smtClean="0">
                                  <a:latin typeface="Cambria Math" panose="02040503050406030204" pitchFamily="18" charset="0"/>
                                  <a:ea typeface="Cambria Math" panose="02040503050406030204" pitchFamily="18" charset="0"/>
                                </a:rPr>
                              </m:ctrlPr>
                            </m:sSupPr>
                            <m:e>
                              <m:rad>
                                <m:radPr>
                                  <m:degHide m:val="on"/>
                                  <m:ctrlPr>
                                    <a:rPr lang="pt-PT" b="0" i="1" smtClean="0">
                                      <a:latin typeface="Cambria Math" panose="02040503050406030204" pitchFamily="18" charset="0"/>
                                      <a:ea typeface="Cambria Math" panose="02040503050406030204" pitchFamily="18" charset="0"/>
                                    </a:rPr>
                                  </m:ctrlPr>
                                </m:radPr>
                                <m:deg/>
                                <m:e>
                                  <m:r>
                                    <a:rPr lang="pt-PT" i="1">
                                      <a:latin typeface="Cambria Math" panose="02040503050406030204" pitchFamily="18" charset="0"/>
                                      <a:ea typeface="Cambria Math" panose="02040503050406030204" pitchFamily="18" charset="0"/>
                                    </a:rPr>
                                    <m:t>𝑅</m:t>
                                  </m:r>
                                </m:e>
                              </m:rad>
                            </m:e>
                            <m:sup>
                              <m:r>
                                <a:rPr lang="pt-PT" b="0" i="1" smtClean="0">
                                  <a:latin typeface="Cambria Math" panose="02040503050406030204" pitchFamily="18" charset="0"/>
                                  <a:ea typeface="Cambria Math" panose="02040503050406030204" pitchFamily="18" charset="0"/>
                                </a:rPr>
                                <m:t>−</m:t>
                              </m:r>
                              <m:box>
                                <m:boxPr>
                                  <m:ctrlPr>
                                    <a:rPr lang="pt-PT" b="0" i="1" smtClean="0">
                                      <a:latin typeface="Cambria Math" panose="02040503050406030204" pitchFamily="18" charset="0"/>
                                      <a:ea typeface="Cambria Math" panose="02040503050406030204" pitchFamily="18" charset="0"/>
                                    </a:rPr>
                                  </m:ctrlPr>
                                </m:boxPr>
                                <m:e>
                                  <m:argPr>
                                    <m:argSz m:val="-1"/>
                                  </m:argPr>
                                  <m:r>
                                    <a:rPr lang="pt-PT" b="0" i="1" smtClean="0">
                                      <a:latin typeface="Cambria Math" panose="02040503050406030204" pitchFamily="18" charset="0"/>
                                      <a:ea typeface="Cambria Math" panose="02040503050406030204" pitchFamily="18" charset="0"/>
                                    </a:rPr>
                                    <m:t>1</m:t>
                                  </m:r>
                                </m:e>
                              </m:box>
                            </m:sup>
                          </m:sSup>
                        </m:e>
                      </m:d>
                    </m:oMath>
                  </m:oMathPara>
                </a14:m>
                <a:endParaRPr lang="en-GB" dirty="0">
                  <a:latin typeface="Consolas" panose="020B0609020204030204" pitchFamily="49" charset="0"/>
                  <a:cs typeface="Consolas" panose="020B0609020204030204" pitchFamily="49" charset="0"/>
                </a:endParaRPr>
              </a:p>
            </p:txBody>
          </p:sp>
        </mc:Choice>
        <mc:Fallback xmlns="">
          <p:sp>
            <p:nvSpPr>
              <p:cNvPr id="37" name="CaixaDeTexto 36">
                <a:extLst>
                  <a:ext uri="{FF2B5EF4-FFF2-40B4-BE49-F238E27FC236}">
                    <a16:creationId xmlns:a16="http://schemas.microsoft.com/office/drawing/2014/main" id="{BAFB7BDB-9A26-FB45-9688-D774CB997358}"/>
                  </a:ext>
                </a:extLst>
              </p:cNvPr>
              <p:cNvSpPr txBox="1">
                <a:spLocks noRot="1" noChangeAspect="1" noMove="1" noResize="1" noEditPoints="1" noAdjustHandles="1" noChangeArrowheads="1" noChangeShapeType="1" noTextEdit="1"/>
              </p:cNvSpPr>
              <p:nvPr/>
            </p:nvSpPr>
            <p:spPr>
              <a:xfrm>
                <a:off x="5926795" y="5486437"/>
                <a:ext cx="3046970" cy="527388"/>
              </a:xfrm>
              <a:prstGeom prst="rect">
                <a:avLst/>
              </a:prstGeom>
              <a:blipFill>
                <a:blip r:embed="rId17"/>
                <a:stretch>
                  <a:fillRect l="-2490" t="-64286" b="-104762"/>
                </a:stretch>
              </a:blipFill>
            </p:spPr>
            <p:txBody>
              <a:bodyPr/>
              <a:lstStyle/>
              <a:p>
                <a:r>
                  <a:rPr lang="en-GB">
                    <a:noFill/>
                  </a:rPr>
                  <a:t> </a:t>
                </a:r>
              </a:p>
            </p:txBody>
          </p:sp>
        </mc:Fallback>
      </mc:AlternateContent>
    </p:spTree>
    <p:extLst>
      <p:ext uri="{BB962C8B-B14F-4D97-AF65-F5344CB8AC3E}">
        <p14:creationId xmlns:p14="http://schemas.microsoft.com/office/powerpoint/2010/main" val="4169022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6DC13E0-9F7E-20FA-9C8D-67CBE1F893CB}"/>
              </a:ext>
            </a:extLst>
          </p:cNvPr>
          <p:cNvSpPr>
            <a:spLocks noGrp="1"/>
          </p:cNvSpPr>
          <p:nvPr>
            <p:ph type="title"/>
          </p:nvPr>
        </p:nvSpPr>
        <p:spPr/>
        <p:txBody>
          <a:bodyPr/>
          <a:lstStyle/>
          <a:p>
            <a:r>
              <a:rPr lang="en-GB" dirty="0"/>
              <a:t>Quantum Kernel Estimation (QKE)</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77EBCCCA-46A3-BC2D-8A5E-13D4C6E7ACD7}"/>
                  </a:ext>
                </a:extLst>
              </p:cNvPr>
              <p:cNvSpPr>
                <a:spLocks noGrp="1"/>
              </p:cNvSpPr>
              <p:nvPr>
                <p:ph idx="1"/>
              </p:nvPr>
            </p:nvSpPr>
            <p:spPr>
              <a:xfrm>
                <a:off x="1103312" y="2052918"/>
                <a:ext cx="10087427" cy="4195481"/>
              </a:xfrm>
            </p:spPr>
            <p:txBody>
              <a:bodyPr>
                <a:normAutofit/>
              </a:bodyPr>
              <a:lstStyle/>
              <a:p>
                <a:r>
                  <a:rPr lang="en-GB" sz="2400" dirty="0"/>
                  <a:t>Choosing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Φ</m:t>
                    </m:r>
                    <m:d>
                      <m:dPr>
                        <m:ctrlPr>
                          <a:rPr lang="pt-PT" sz="2400" i="1">
                            <a:latin typeface="Cambria Math" panose="02040503050406030204" pitchFamily="18" charset="0"/>
                            <a:ea typeface="Cambria Math" panose="02040503050406030204" pitchFamily="18" charset="0"/>
                          </a:rPr>
                        </m:ctrlPr>
                      </m:dPr>
                      <m:e>
                        <m:r>
                          <a:rPr lang="pt-PT" sz="2400" i="1">
                            <a:latin typeface="Cambria Math" panose="02040503050406030204" pitchFamily="18" charset="0"/>
                            <a:ea typeface="Cambria Math" panose="02040503050406030204" pitchFamily="18" charset="0"/>
                          </a:rPr>
                          <m:t>𝑥</m:t>
                        </m:r>
                      </m:e>
                    </m:d>
                  </m:oMath>
                </a14:m>
                <a:r>
                  <a:rPr lang="en-GB" sz="2400" dirty="0"/>
                  <a:t> :</a:t>
                </a:r>
              </a:p>
              <a:p>
                <a:pPr lvl="1"/>
                <a:r>
                  <a:rPr lang="en-GB" sz="2000" dirty="0"/>
                  <a:t>must be a unitary</a:t>
                </a:r>
              </a:p>
              <a:p>
                <a:pPr lvl="1"/>
                <a:r>
                  <a:rPr lang="en-GB" sz="2000" dirty="0"/>
                  <a:t>should depend non linearly on </a:t>
                </a:r>
                <a14:m>
                  <m:oMath xmlns:m="http://schemas.openxmlformats.org/officeDocument/2006/math">
                    <m:r>
                      <a:rPr lang="pt-PT" sz="2000" b="0" i="1" smtClean="0">
                        <a:latin typeface="Cambria Math" panose="02040503050406030204" pitchFamily="18" charset="0"/>
                      </a:rPr>
                      <m:t>𝑥</m:t>
                    </m:r>
                  </m:oMath>
                </a14:m>
                <a:endParaRPr lang="en-GB" sz="2000" dirty="0"/>
              </a:p>
              <a:p>
                <a:pPr lvl="1"/>
                <a14:m>
                  <m:oMath xmlns:m="http://schemas.openxmlformats.org/officeDocument/2006/math">
                    <m:d>
                      <m:dPr>
                        <m:begChr m:val="⟨"/>
                        <m:endChr m:val=""/>
                        <m:ctrlPr>
                          <a:rPr lang="pt-PT" sz="2000" i="1">
                            <a:latin typeface="Cambria Math" panose="02040503050406030204" pitchFamily="18" charset="0"/>
                            <a:ea typeface="Cambria Math" panose="02040503050406030204" pitchFamily="18" charset="0"/>
                          </a:rPr>
                        </m:ctrlPr>
                      </m:dPr>
                      <m:e>
                        <m:d>
                          <m:dPr>
                            <m:begChr m:val=""/>
                            <m:endChr m:val="|"/>
                            <m:ctrlPr>
                              <a:rPr lang="pt-PT" sz="2000" i="1">
                                <a:latin typeface="Cambria Math" panose="02040503050406030204" pitchFamily="18" charset="0"/>
                                <a:ea typeface="Cambria Math" panose="02040503050406030204" pitchFamily="18" charset="0"/>
                              </a:rPr>
                            </m:ctrlPr>
                          </m:dPr>
                          <m:e>
                            <m:r>
                              <a:rPr lang="pt-PT" sz="2000" i="1">
                                <a:latin typeface="Cambria Math" panose="02040503050406030204" pitchFamily="18" charset="0"/>
                                <a:ea typeface="Cambria Math" panose="02040503050406030204" pitchFamily="18" charset="0"/>
                              </a:rPr>
                              <m:t>0</m:t>
                            </m:r>
                          </m:e>
                        </m:d>
                      </m:e>
                    </m:d>
                    <m:sSup>
                      <m:sSupPr>
                        <m:ctrlPr>
                          <a:rPr lang="pt-PT" sz="2000" i="1">
                            <a:latin typeface="Cambria Math" panose="02040503050406030204" pitchFamily="18" charset="0"/>
                            <a:ea typeface="Cambria Math" panose="02040503050406030204" pitchFamily="18" charset="0"/>
                          </a:rPr>
                        </m:ctrlPr>
                      </m:sSupPr>
                      <m:e>
                        <m:r>
                          <m:rPr>
                            <m:sty m:val="p"/>
                          </m:rPr>
                          <a:rPr lang="el-GR" sz="2000" i="1">
                            <a:latin typeface="Cambria Math" panose="02040503050406030204" pitchFamily="18" charset="0"/>
                            <a:ea typeface="Cambria Math" panose="02040503050406030204" pitchFamily="18" charset="0"/>
                          </a:rPr>
                          <m:t>Φ</m:t>
                        </m:r>
                      </m:e>
                      <m:sup>
                        <m:r>
                          <a:rPr lang="pt-PT" sz="2000" i="1">
                            <a:latin typeface="Cambria Math" panose="02040503050406030204" pitchFamily="18" charset="0"/>
                            <a:ea typeface="Cambria Math" panose="02040503050406030204" pitchFamily="18" charset="0"/>
                          </a:rPr>
                          <m:t>†</m:t>
                        </m:r>
                      </m:sup>
                    </m:sSup>
                    <m:d>
                      <m:dPr>
                        <m:ctrlPr>
                          <a:rPr lang="pt-PT"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pt-PT" sz="2000" i="1">
                                <a:latin typeface="Cambria Math" panose="02040503050406030204" pitchFamily="18" charset="0"/>
                                <a:ea typeface="Cambria Math" panose="02040503050406030204" pitchFamily="18" charset="0"/>
                              </a:rPr>
                              <m:t>𝑥</m:t>
                            </m:r>
                          </m:e>
                          <m:sub>
                            <m:r>
                              <a:rPr lang="pt-PT" sz="2000" i="1">
                                <a:latin typeface="Cambria Math" panose="02040503050406030204" pitchFamily="18" charset="0"/>
                                <a:ea typeface="Cambria Math" panose="02040503050406030204" pitchFamily="18" charset="0"/>
                              </a:rPr>
                              <m:t>𝑗</m:t>
                            </m:r>
                          </m:sub>
                        </m:sSub>
                      </m:e>
                    </m:d>
                    <m:r>
                      <m:rPr>
                        <m:sty m:val="p"/>
                      </m:rPr>
                      <a:rPr lang="el-GR" sz="2000" i="1">
                        <a:latin typeface="Cambria Math" panose="02040503050406030204" pitchFamily="18" charset="0"/>
                        <a:ea typeface="Cambria Math" panose="02040503050406030204" pitchFamily="18" charset="0"/>
                      </a:rPr>
                      <m:t>Φ</m:t>
                    </m:r>
                    <m:d>
                      <m:dPr>
                        <m:ctrlPr>
                          <a:rPr lang="pt-PT" sz="2000" i="1">
                            <a:latin typeface="Cambria Math" panose="02040503050406030204" pitchFamily="18" charset="0"/>
                            <a:ea typeface="Cambria Math" panose="02040503050406030204" pitchFamily="18" charset="0"/>
                          </a:rPr>
                        </m:ctrlPr>
                      </m:dPr>
                      <m:e>
                        <m:sSub>
                          <m:sSubPr>
                            <m:ctrlPr>
                              <a:rPr lang="en-GB" sz="2000" i="1">
                                <a:latin typeface="Cambria Math" panose="02040503050406030204" pitchFamily="18" charset="0"/>
                                <a:ea typeface="Cambria Math" panose="02040503050406030204" pitchFamily="18" charset="0"/>
                              </a:rPr>
                            </m:ctrlPr>
                          </m:sSubPr>
                          <m:e>
                            <m:r>
                              <a:rPr lang="pt-PT" sz="2000" i="1">
                                <a:latin typeface="Cambria Math" panose="02040503050406030204" pitchFamily="18" charset="0"/>
                                <a:ea typeface="Cambria Math" panose="02040503050406030204" pitchFamily="18" charset="0"/>
                              </a:rPr>
                              <m:t>𝑥</m:t>
                            </m:r>
                          </m:e>
                          <m:sub>
                            <m:r>
                              <a:rPr lang="pt-PT" sz="2000" i="1">
                                <a:latin typeface="Cambria Math" panose="02040503050406030204" pitchFamily="18" charset="0"/>
                                <a:ea typeface="Cambria Math" panose="02040503050406030204" pitchFamily="18" charset="0"/>
                              </a:rPr>
                              <m:t>𝑗</m:t>
                            </m:r>
                          </m:sub>
                        </m:sSub>
                      </m:e>
                    </m:d>
                    <m:d>
                      <m:dPr>
                        <m:begChr m:val=""/>
                        <m:endChr m:val="⟩"/>
                        <m:ctrlPr>
                          <a:rPr lang="pt-PT" sz="2000" i="1">
                            <a:latin typeface="Cambria Math" panose="02040503050406030204" pitchFamily="18" charset="0"/>
                            <a:ea typeface="Cambria Math" panose="02040503050406030204" pitchFamily="18" charset="0"/>
                          </a:rPr>
                        </m:ctrlPr>
                      </m:dPr>
                      <m:e>
                        <m:d>
                          <m:dPr>
                            <m:begChr m:val="|"/>
                            <m:endChr m:val=""/>
                            <m:ctrlPr>
                              <a:rPr lang="pt-PT" sz="2000" i="1">
                                <a:latin typeface="Cambria Math" panose="02040503050406030204" pitchFamily="18" charset="0"/>
                                <a:ea typeface="Cambria Math" panose="02040503050406030204" pitchFamily="18" charset="0"/>
                              </a:rPr>
                            </m:ctrlPr>
                          </m:dPr>
                          <m:e>
                            <m:r>
                              <a:rPr lang="pt-PT" sz="2000" i="1">
                                <a:latin typeface="Cambria Math" panose="02040503050406030204" pitchFamily="18" charset="0"/>
                                <a:ea typeface="Cambria Math" panose="02040503050406030204" pitchFamily="18" charset="0"/>
                              </a:rPr>
                              <m:t>0</m:t>
                            </m:r>
                          </m:e>
                        </m:d>
                      </m:e>
                    </m:d>
                  </m:oMath>
                </a14:m>
                <a:r>
                  <a:rPr lang="en-GB" sz="2000" dirty="0"/>
                  <a:t> should be computationally </a:t>
                </a:r>
                <a:r>
                  <a:rPr lang="en-GB" sz="2000" b="1" dirty="0"/>
                  <a:t>hard</a:t>
                </a:r>
                <a:r>
                  <a:rPr lang="en-GB" sz="2000" dirty="0"/>
                  <a:t> to evaluate </a:t>
                </a:r>
                <a:r>
                  <a:rPr lang="en-GB" sz="2000" b="1" dirty="0"/>
                  <a:t>classically</a:t>
                </a:r>
              </a:p>
              <a:p>
                <a:endParaRPr lang="en-GB" sz="2400" dirty="0"/>
              </a:p>
              <a:p>
                <a:r>
                  <a:rPr lang="en-GB" sz="2400" dirty="0"/>
                  <a:t>Keep in mind that </a:t>
                </a:r>
                <a14:m>
                  <m:oMath xmlns:m="http://schemas.openxmlformats.org/officeDocument/2006/math">
                    <m:acc>
                      <m:accPr>
                        <m:chr m:val="̃"/>
                        <m:ctrlPr>
                          <a:rPr lang="en-GB" sz="2400" i="1" smtClean="0">
                            <a:latin typeface="Cambria Math" panose="02040503050406030204" pitchFamily="18" charset="0"/>
                            <a:ea typeface="Cambria Math" panose="02040503050406030204" pitchFamily="18" charset="0"/>
                          </a:rPr>
                        </m:ctrlPr>
                      </m:accPr>
                      <m:e>
                        <m:r>
                          <a:rPr lang="en-GB" sz="2400" i="1" smtClean="0">
                            <a:latin typeface="Cambria Math" panose="02040503050406030204" pitchFamily="18" charset="0"/>
                            <a:ea typeface="Cambria Math" panose="02040503050406030204" pitchFamily="18" charset="0"/>
                          </a:rPr>
                          <m:t>𝜅</m:t>
                        </m:r>
                      </m:e>
                    </m:acc>
                    <m:d>
                      <m:dPr>
                        <m:ctrlPr>
                          <a:rPr lang="en-GB" sz="2400" i="1">
                            <a:latin typeface="Cambria Math" panose="02040503050406030204" pitchFamily="18" charset="0"/>
                            <a:ea typeface="Cambria Math" panose="02040503050406030204" pitchFamily="18" charset="0"/>
                          </a:rPr>
                        </m:ctrlPr>
                      </m:dPr>
                      <m:e>
                        <m:sSub>
                          <m:sSubPr>
                            <m:ctrlPr>
                              <a:rPr lang="en-GB" sz="2400" i="1">
                                <a:latin typeface="Cambria Math" panose="02040503050406030204" pitchFamily="18" charset="0"/>
                                <a:ea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𝑥</m:t>
                            </m:r>
                          </m:e>
                          <m:sub>
                            <m:r>
                              <a:rPr lang="pt-PT" sz="2400" i="1">
                                <a:latin typeface="Cambria Math" panose="02040503050406030204" pitchFamily="18" charset="0"/>
                                <a:ea typeface="Cambria Math" panose="02040503050406030204" pitchFamily="18" charset="0"/>
                              </a:rPr>
                              <m:t>𝑖</m:t>
                            </m:r>
                          </m:sub>
                        </m:sSub>
                        <m:r>
                          <a:rPr lang="pt-PT"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𝑥</m:t>
                            </m:r>
                          </m:e>
                          <m:sub>
                            <m:r>
                              <a:rPr lang="pt-PT" sz="2400" i="1">
                                <a:latin typeface="Cambria Math" panose="02040503050406030204" pitchFamily="18" charset="0"/>
                                <a:ea typeface="Cambria Math" panose="02040503050406030204" pitchFamily="18" charset="0"/>
                              </a:rPr>
                              <m:t>𝑗</m:t>
                            </m:r>
                          </m:sub>
                        </m:sSub>
                      </m:e>
                    </m:d>
                    <m:r>
                      <a:rPr lang="pt-PT" sz="2400" b="0" i="1" smtClean="0">
                        <a:latin typeface="Cambria Math" panose="02040503050406030204" pitchFamily="18" charset="0"/>
                        <a:ea typeface="Cambria Math" panose="02040503050406030204" pitchFamily="18" charset="0"/>
                      </a:rPr>
                      <m:t>=</m:t>
                    </m:r>
                    <m:r>
                      <a:rPr lang="en-GB" sz="2400" i="1" smtClean="0">
                        <a:latin typeface="Cambria Math" panose="02040503050406030204" pitchFamily="18" charset="0"/>
                        <a:ea typeface="Cambria Math" panose="02040503050406030204" pitchFamily="18" charset="0"/>
                      </a:rPr>
                      <m:t>𝜅</m:t>
                    </m:r>
                    <m:d>
                      <m:dPr>
                        <m:ctrlPr>
                          <a:rPr lang="en-GB" sz="2400" i="1">
                            <a:latin typeface="Cambria Math" panose="02040503050406030204" pitchFamily="18" charset="0"/>
                            <a:ea typeface="Cambria Math" panose="02040503050406030204" pitchFamily="18" charset="0"/>
                          </a:rPr>
                        </m:ctrlPr>
                      </m:dPr>
                      <m:e>
                        <m:sSub>
                          <m:sSubPr>
                            <m:ctrlPr>
                              <a:rPr lang="en-GB" sz="2400" i="1">
                                <a:latin typeface="Cambria Math" panose="02040503050406030204" pitchFamily="18" charset="0"/>
                                <a:ea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𝑥</m:t>
                            </m:r>
                          </m:e>
                          <m:sub>
                            <m:r>
                              <a:rPr lang="pt-PT" sz="2400" i="1">
                                <a:latin typeface="Cambria Math" panose="02040503050406030204" pitchFamily="18" charset="0"/>
                                <a:ea typeface="Cambria Math" panose="02040503050406030204" pitchFamily="18" charset="0"/>
                              </a:rPr>
                              <m:t>𝑖</m:t>
                            </m:r>
                          </m:sub>
                        </m:sSub>
                        <m:r>
                          <a:rPr lang="pt-PT" sz="2400" i="1">
                            <a:latin typeface="Cambria Math" panose="02040503050406030204" pitchFamily="18" charset="0"/>
                            <a:ea typeface="Cambria Math" panose="02040503050406030204" pitchFamily="18" charset="0"/>
                          </a:rPr>
                          <m:t>,</m:t>
                        </m:r>
                        <m:sSub>
                          <m:sSubPr>
                            <m:ctrlPr>
                              <a:rPr lang="en-GB" sz="2400" i="1">
                                <a:latin typeface="Cambria Math" panose="02040503050406030204" pitchFamily="18" charset="0"/>
                                <a:ea typeface="Cambria Math" panose="02040503050406030204" pitchFamily="18" charset="0"/>
                              </a:rPr>
                            </m:ctrlPr>
                          </m:sSubPr>
                          <m:e>
                            <m:r>
                              <a:rPr lang="pt-PT" sz="2400" i="1">
                                <a:latin typeface="Cambria Math" panose="02040503050406030204" pitchFamily="18" charset="0"/>
                                <a:ea typeface="Cambria Math" panose="02040503050406030204" pitchFamily="18" charset="0"/>
                              </a:rPr>
                              <m:t>𝑥</m:t>
                            </m:r>
                          </m:e>
                          <m:sub>
                            <m:r>
                              <a:rPr lang="pt-PT" sz="2400" i="1">
                                <a:latin typeface="Cambria Math" panose="02040503050406030204" pitchFamily="18" charset="0"/>
                                <a:ea typeface="Cambria Math" panose="02040503050406030204" pitchFamily="18" charset="0"/>
                              </a:rPr>
                              <m:t>𝑗</m:t>
                            </m:r>
                          </m:sub>
                        </m:sSub>
                      </m:e>
                    </m:d>
                    <m:r>
                      <a:rPr lang="pt-PT" sz="2400" i="1">
                        <a:latin typeface="Cambria Math" panose="02040503050406030204" pitchFamily="18" charset="0"/>
                        <a:ea typeface="Cambria Math" panose="02040503050406030204" pitchFamily="18" charset="0"/>
                      </a:rPr>
                      <m:t>+</m:t>
                    </m:r>
                    <m:r>
                      <a:rPr lang="pt-PT" sz="2400" i="1">
                        <a:latin typeface="Cambria Math" panose="02040503050406030204" pitchFamily="18" charset="0"/>
                        <a:ea typeface="Cambria Math" panose="02040503050406030204" pitchFamily="18" charset="0"/>
                      </a:rPr>
                      <m:t>𝒪</m:t>
                    </m:r>
                    <m:d>
                      <m:dPr>
                        <m:ctrlPr>
                          <a:rPr lang="pt-PT" sz="2400" i="1">
                            <a:latin typeface="Cambria Math" panose="02040503050406030204" pitchFamily="18" charset="0"/>
                            <a:ea typeface="Cambria Math" panose="02040503050406030204" pitchFamily="18" charset="0"/>
                          </a:rPr>
                        </m:ctrlPr>
                      </m:dPr>
                      <m:e>
                        <m:sSup>
                          <m:sSupPr>
                            <m:ctrlPr>
                              <a:rPr lang="pt-PT" sz="2400" i="1">
                                <a:latin typeface="Cambria Math" panose="02040503050406030204" pitchFamily="18" charset="0"/>
                                <a:ea typeface="Cambria Math" panose="02040503050406030204" pitchFamily="18" charset="0"/>
                              </a:rPr>
                            </m:ctrlPr>
                          </m:sSupPr>
                          <m:e>
                            <m:rad>
                              <m:radPr>
                                <m:degHide m:val="on"/>
                                <m:ctrlPr>
                                  <a:rPr lang="pt-PT" sz="2400" i="1">
                                    <a:latin typeface="Cambria Math" panose="02040503050406030204" pitchFamily="18" charset="0"/>
                                    <a:ea typeface="Cambria Math" panose="02040503050406030204" pitchFamily="18" charset="0"/>
                                  </a:rPr>
                                </m:ctrlPr>
                              </m:radPr>
                              <m:deg/>
                              <m:e>
                                <m:r>
                                  <a:rPr lang="pt-PT" sz="2400" i="1">
                                    <a:latin typeface="Cambria Math" panose="02040503050406030204" pitchFamily="18" charset="0"/>
                                    <a:ea typeface="Cambria Math" panose="02040503050406030204" pitchFamily="18" charset="0"/>
                                  </a:rPr>
                                  <m:t>𝑅</m:t>
                                </m:r>
                              </m:e>
                            </m:rad>
                          </m:e>
                          <m:sup>
                            <m:r>
                              <a:rPr lang="pt-PT" sz="2400" i="1">
                                <a:latin typeface="Cambria Math" panose="02040503050406030204" pitchFamily="18" charset="0"/>
                                <a:ea typeface="Cambria Math" panose="02040503050406030204" pitchFamily="18" charset="0"/>
                              </a:rPr>
                              <m:t>−</m:t>
                            </m:r>
                            <m:box>
                              <m:boxPr>
                                <m:ctrlPr>
                                  <a:rPr lang="pt-PT" sz="2400" i="1">
                                    <a:latin typeface="Cambria Math" panose="02040503050406030204" pitchFamily="18" charset="0"/>
                                    <a:ea typeface="Cambria Math" panose="02040503050406030204" pitchFamily="18" charset="0"/>
                                  </a:rPr>
                                </m:ctrlPr>
                              </m:boxPr>
                              <m:e>
                                <m:argPr>
                                  <m:argSz m:val="-1"/>
                                </m:argPr>
                                <m:r>
                                  <a:rPr lang="pt-PT" sz="2400" i="1">
                                    <a:latin typeface="Cambria Math" panose="02040503050406030204" pitchFamily="18" charset="0"/>
                                    <a:ea typeface="Cambria Math" panose="02040503050406030204" pitchFamily="18" charset="0"/>
                                  </a:rPr>
                                  <m:t>1</m:t>
                                </m:r>
                              </m:e>
                            </m:box>
                          </m:sup>
                        </m:sSup>
                      </m:e>
                    </m:d>
                  </m:oMath>
                </a14:m>
                <a:endParaRPr lang="en-GB" sz="2400" dirty="0"/>
              </a:p>
              <a:p>
                <a:pPr lvl="1"/>
                <a:r>
                  <a:rPr lang="en-GB" sz="2000" dirty="0"/>
                  <a:t>a </a:t>
                </a:r>
                <a:r>
                  <a:rPr lang="en-GB" sz="2000" b="1" dirty="0"/>
                  <a:t>classical</a:t>
                </a:r>
                <a:r>
                  <a:rPr lang="en-GB" sz="2000" dirty="0"/>
                  <a:t> computer might achieve </a:t>
                </a:r>
                <a:r>
                  <a:rPr lang="en-GB" sz="2000" b="1" dirty="0"/>
                  <a:t>the same additive error with the same efficiency</a:t>
                </a:r>
                <a:r>
                  <a:rPr lang="en-GB" sz="2000" dirty="0"/>
                  <a:t> for many kernels by stochastic sampling</a:t>
                </a:r>
              </a:p>
            </p:txBody>
          </p:sp>
        </mc:Choice>
        <mc:Fallback xmlns="">
          <p:sp>
            <p:nvSpPr>
              <p:cNvPr id="3" name="Marcador de Posição de Conteúdo 2">
                <a:extLst>
                  <a:ext uri="{FF2B5EF4-FFF2-40B4-BE49-F238E27FC236}">
                    <a16:creationId xmlns:a16="http://schemas.microsoft.com/office/drawing/2014/main" id="{77EBCCCA-46A3-BC2D-8A5E-13D4C6E7ACD7}"/>
                  </a:ext>
                </a:extLst>
              </p:cNvPr>
              <p:cNvSpPr>
                <a:spLocks noGrp="1" noRot="1" noChangeAspect="1" noMove="1" noResize="1" noEditPoints="1" noAdjustHandles="1" noChangeArrowheads="1" noChangeShapeType="1" noTextEdit="1"/>
              </p:cNvSpPr>
              <p:nvPr>
                <p:ph idx="1"/>
              </p:nvPr>
            </p:nvSpPr>
            <p:spPr>
              <a:xfrm>
                <a:off x="1103312" y="2052918"/>
                <a:ext cx="10087427" cy="4195481"/>
              </a:xfrm>
              <a:blipFill>
                <a:blip r:embed="rId2"/>
                <a:stretch>
                  <a:fillRect l="-377" t="-1205" r="-1256"/>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950A2B3A-D33B-072D-C7A9-0A816CDD89FE}"/>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1200235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B1AFF9-B3FE-236E-55A1-33C8855CF21F}"/>
              </a:ext>
            </a:extLst>
          </p:cNvPr>
          <p:cNvSpPr>
            <a:spLocks noGrp="1"/>
          </p:cNvSpPr>
          <p:nvPr>
            <p:ph type="title"/>
          </p:nvPr>
        </p:nvSpPr>
        <p:spPr/>
        <p:txBody>
          <a:bodyPr/>
          <a:lstStyle/>
          <a:p>
            <a:r>
              <a:rPr lang="en-GB" dirty="0"/>
              <a:t>Quantum Kernel Estimation (QKE)</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E977A9B-4F05-7186-5AE8-568F822D0700}"/>
                  </a:ext>
                </a:extLst>
              </p:cNvPr>
              <p:cNvSpPr>
                <a:spLocks noGrp="1"/>
              </p:cNvSpPr>
              <p:nvPr>
                <p:ph idx="1"/>
              </p:nvPr>
            </p:nvSpPr>
            <p:spPr>
              <a:xfrm>
                <a:off x="1103312" y="2052918"/>
                <a:ext cx="9249228" cy="4195481"/>
              </a:xfrm>
            </p:spPr>
            <p:txBody>
              <a:bodyPr/>
              <a:lstStyle/>
              <a:p>
                <a:pPr marL="0" indent="0">
                  <a:buNone/>
                </a:pPr>
                <a:r>
                  <a:rPr lang="en-GB" b="1" dirty="0"/>
                  <a:t>Trivial cases		</a:t>
                </a:r>
                <a:r>
                  <a:rPr lang="pt-PT" b="1" dirty="0"/>
                  <a:t> </a:t>
                </a:r>
                <a14:m>
                  <m:oMath xmlns:m="http://schemas.openxmlformats.org/officeDocument/2006/math">
                    <m:r>
                      <a:rPr lang="pt-PT" b="1" i="1">
                        <a:latin typeface="Cambria Math" panose="02040503050406030204" pitchFamily="18" charset="0"/>
                      </a:rPr>
                      <m:t>𝒙</m:t>
                    </m:r>
                    <m:r>
                      <a:rPr lang="pt-PT" i="1">
                        <a:latin typeface="Cambria Math" panose="02040503050406030204" pitchFamily="18" charset="0"/>
                      </a:rPr>
                      <m:t>=</m:t>
                    </m:r>
                    <m:d>
                      <m:dPr>
                        <m:ctrlPr>
                          <a:rPr lang="pt-PT" i="1">
                            <a:latin typeface="Cambria Math" panose="02040503050406030204" pitchFamily="18" charset="0"/>
                          </a:rPr>
                        </m:ctrlPr>
                      </m:dPr>
                      <m:e>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i="1">
                                <a:latin typeface="Cambria Math" panose="02040503050406030204" pitchFamily="18" charset="0"/>
                              </a:rPr>
                              <m:t>1</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i="1">
                                <a:latin typeface="Cambria Math" panose="02040503050406030204" pitchFamily="18" charset="0"/>
                              </a:rPr>
                              <m:t>𝑛</m:t>
                            </m:r>
                          </m:sup>
                        </m:sSup>
                      </m:e>
                    </m:d>
                  </m:oMath>
                </a14:m>
                <a:endParaRPr lang="en-GB" dirty="0"/>
              </a:p>
              <a:p>
                <a:r>
                  <a:rPr lang="en-GB" dirty="0"/>
                  <a:t>product states</a:t>
                </a:r>
                <a:br>
                  <a:rPr lang="en-GB" dirty="0"/>
                </a:br>
                <a:endParaRPr lang="en-GB" b="1" dirty="0"/>
              </a:p>
              <a:p>
                <a:endParaRPr lang="en-GB" b="1" dirty="0"/>
              </a:p>
              <a:p>
                <a:pPr lvl="1"/>
                <a14:m>
                  <m:oMath xmlns:m="http://schemas.openxmlformats.org/officeDocument/2006/math">
                    <m:r>
                      <m:rPr>
                        <m:sty m:val="p"/>
                      </m:rPr>
                      <a:rPr lang="el-GR" i="1">
                        <a:latin typeface="Cambria Math" panose="02040503050406030204" pitchFamily="18" charset="0"/>
                        <a:ea typeface="Cambria Math" panose="02040503050406030204" pitchFamily="18" charset="0"/>
                      </a:rPr>
                      <m:t>Φ</m:t>
                    </m:r>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e>
                    </m:d>
                    <m:r>
                      <a:rPr lang="pt-PT" b="0" i="1" smtClean="0">
                        <a:latin typeface="Cambria Math" panose="02040503050406030204" pitchFamily="18" charset="0"/>
                        <a:ea typeface="Cambria Math" panose="02040503050406030204" pitchFamily="18" charset="0"/>
                      </a:rPr>
                      <m:t>=</m:t>
                    </m:r>
                    <m:sSubSup>
                      <m:sSubSupPr>
                        <m:ctrlPr>
                          <a:rPr lang="pt-PT" b="0" i="1" smtClean="0">
                            <a:latin typeface="Cambria Math" panose="02040503050406030204" pitchFamily="18" charset="0"/>
                            <a:ea typeface="Cambria Math" panose="02040503050406030204" pitchFamily="18" charset="0"/>
                          </a:rPr>
                        </m:ctrlPr>
                      </m:sSubSupPr>
                      <m:e>
                        <m:r>
                          <a:rPr lang="pt-PT" b="0" i="1" smtClean="0">
                            <a:latin typeface="Cambria Math" panose="02040503050406030204" pitchFamily="18" charset="0"/>
                            <a:ea typeface="Cambria Math" panose="02040503050406030204" pitchFamily="18" charset="0"/>
                          </a:rPr>
                          <m:t>⨂</m:t>
                        </m:r>
                      </m:e>
                      <m:sub>
                        <m:r>
                          <a:rPr lang="pt-PT" b="0" i="1" smtClean="0">
                            <a:latin typeface="Cambria Math" panose="02040503050406030204" pitchFamily="18" charset="0"/>
                            <a:ea typeface="Cambria Math" panose="02040503050406030204" pitchFamily="18" charset="0"/>
                          </a:rPr>
                          <m:t>𝑗</m:t>
                        </m:r>
                        <m:r>
                          <a:rPr lang="pt-PT" b="0" i="1" smtClean="0">
                            <a:latin typeface="Cambria Math" panose="02040503050406030204" pitchFamily="18" charset="0"/>
                            <a:ea typeface="Cambria Math" panose="02040503050406030204" pitchFamily="18" charset="0"/>
                          </a:rPr>
                          <m:t>=1</m:t>
                        </m:r>
                      </m:sub>
                      <m:sup>
                        <m:r>
                          <a:rPr lang="pt-PT" b="0" i="1" smtClean="0">
                            <a:latin typeface="Cambria Math" panose="02040503050406030204" pitchFamily="18" charset="0"/>
                            <a:ea typeface="Cambria Math" panose="02040503050406030204" pitchFamily="18" charset="0"/>
                          </a:rPr>
                          <m:t>𝑛</m:t>
                        </m:r>
                      </m:sup>
                    </m:sSubSup>
                    <m:d>
                      <m:dPr>
                        <m:ctrlPr>
                          <a:rPr lang="pt-PT" b="0" i="1" smtClean="0">
                            <a:latin typeface="Cambria Math" panose="02040503050406030204" pitchFamily="18" charset="0"/>
                            <a:ea typeface="Cambria Math" panose="02040503050406030204" pitchFamily="18" charset="0"/>
                          </a:rPr>
                        </m:ctrlPr>
                      </m:dPr>
                      <m:e>
                        <m:sSup>
                          <m:sSupPr>
                            <m:ctrlPr>
                              <a:rPr lang="en-GB" i="1">
                                <a:latin typeface="Cambria Math" panose="02040503050406030204" pitchFamily="18" charset="0"/>
                              </a:rPr>
                            </m:ctrlPr>
                          </m:sSupPr>
                          <m:e>
                            <m:r>
                              <a:rPr lang="pt-PT" i="1">
                                <a:latin typeface="Cambria Math" panose="02040503050406030204" pitchFamily="18" charset="0"/>
                              </a:rPr>
                              <m:t>𝑈</m:t>
                            </m:r>
                          </m:e>
                          <m:sup>
                            <m:r>
                              <a:rPr lang="pt-PT" b="0" i="1" smtClean="0">
                                <a:latin typeface="Cambria Math" panose="02040503050406030204" pitchFamily="18" charset="0"/>
                              </a:rPr>
                              <m:t>𝑗</m:t>
                            </m:r>
                          </m:sup>
                        </m:sSup>
                        <m:d>
                          <m:dPr>
                            <m:ctrlPr>
                              <a:rPr lang="en-GB" i="1">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b="0"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𝑗</m:t>
                                </m:r>
                              </m:sup>
                            </m:sSup>
                          </m:e>
                        </m:d>
                        <m:r>
                          <m:rPr>
                            <m:nor/>
                          </m:rPr>
                          <a:rPr lang="en-GB" dirty="0"/>
                          <m:t> </m:t>
                        </m:r>
                      </m:e>
                    </m:d>
                  </m:oMath>
                </a14:m>
                <a:endParaRPr lang="en-GB" b="1" dirty="0"/>
              </a:p>
              <a:p>
                <a:pPr lvl="1"/>
                <a14:m>
                  <m:oMath xmlns:m="http://schemas.openxmlformats.org/officeDocument/2006/math">
                    <m:sSup>
                      <m:sSupPr>
                        <m:ctrlPr>
                          <a:rPr lang="en-GB" i="1">
                            <a:latin typeface="Cambria Math" panose="02040503050406030204" pitchFamily="18" charset="0"/>
                          </a:rPr>
                        </m:ctrlPr>
                      </m:sSupPr>
                      <m:e>
                        <m:r>
                          <a:rPr lang="pt-PT" i="1">
                            <a:latin typeface="Cambria Math" panose="02040503050406030204" pitchFamily="18" charset="0"/>
                          </a:rPr>
                          <m:t>𝑈</m:t>
                        </m:r>
                      </m:e>
                      <m:sup>
                        <m:r>
                          <a:rPr lang="pt-PT" i="1">
                            <a:latin typeface="Cambria Math" panose="02040503050406030204" pitchFamily="18" charset="0"/>
                          </a:rPr>
                          <m:t>𝑗</m:t>
                        </m:r>
                      </m:sup>
                    </m:sSup>
                    <m:d>
                      <m:dPr>
                        <m:ctrlPr>
                          <a:rPr lang="en-GB" i="1">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𝑗</m:t>
                            </m:r>
                          </m:sup>
                        </m:sSup>
                      </m:e>
                    </m:d>
                    <m:r>
                      <a:rPr lang="pt-PT" b="0" i="1" smtClean="0">
                        <a:ln>
                          <a:solidFill>
                            <a:schemeClr val="tx1"/>
                          </a:solidFill>
                        </a:ln>
                        <a:latin typeface="Cambria Math" panose="02040503050406030204" pitchFamily="18" charset="0"/>
                      </a:rPr>
                      <m:t>=</m:t>
                    </m:r>
                    <m:sSub>
                      <m:sSubPr>
                        <m:ctrlPr>
                          <a:rPr lang="pt-PT" i="1" smtClean="0">
                            <a:ln>
                              <a:solidFill>
                                <a:schemeClr val="tx1"/>
                              </a:solidFill>
                            </a:ln>
                            <a:latin typeface="Cambria Math" panose="02040503050406030204" pitchFamily="18" charset="0"/>
                          </a:rPr>
                        </m:ctrlPr>
                      </m:sSubPr>
                      <m:e>
                        <m:r>
                          <a:rPr lang="pt-PT" b="0" i="1" smtClean="0">
                            <a:ln>
                              <a:solidFill>
                                <a:schemeClr val="tx1"/>
                              </a:solidFill>
                            </a:ln>
                            <a:latin typeface="Cambria Math" panose="02040503050406030204" pitchFamily="18" charset="0"/>
                          </a:rPr>
                          <m:t>𝑅</m:t>
                        </m:r>
                      </m:e>
                      <m:sub>
                        <m:r>
                          <a:rPr lang="pt-PT" b="0" i="1" smtClean="0">
                            <a:ln>
                              <a:solidFill>
                                <a:schemeClr val="tx1"/>
                              </a:solidFill>
                            </a:ln>
                            <a:latin typeface="Cambria Math" panose="02040503050406030204" pitchFamily="18" charset="0"/>
                          </a:rPr>
                          <m:t>𝑌</m:t>
                        </m:r>
                      </m:sub>
                    </m:sSub>
                    <m:r>
                      <a:rPr lang="pt-PT" b="0" i="1" smtClean="0">
                        <a:ln>
                          <a:solidFill>
                            <a:schemeClr val="tx1"/>
                          </a:solidFill>
                        </a:ln>
                        <a:latin typeface="Cambria Math" panose="02040503050406030204" pitchFamily="18" charset="0"/>
                      </a:rPr>
                      <m:t>(</m:t>
                    </m:r>
                    <m:sSup>
                      <m:sSupPr>
                        <m:ctrlPr>
                          <a:rPr lang="en-GB" i="1">
                            <a:ln>
                              <a:solidFill>
                                <a:schemeClr val="tx1"/>
                              </a:solidFill>
                            </a:ln>
                            <a:latin typeface="Cambria Math" panose="02040503050406030204" pitchFamily="18" charset="0"/>
                          </a:rPr>
                        </m:ctrlPr>
                      </m:sSupPr>
                      <m:e>
                        <m:r>
                          <a:rPr lang="pt-PT" b="0" i="1">
                            <a:ln>
                              <a:solidFill>
                                <a:schemeClr val="tx1"/>
                              </a:solidFill>
                            </a:ln>
                            <a:latin typeface="Cambria Math" panose="02040503050406030204" pitchFamily="18" charset="0"/>
                          </a:rPr>
                          <m:t>𝑥</m:t>
                        </m:r>
                      </m:e>
                      <m:sup>
                        <m:r>
                          <a:rPr lang="pt-PT" b="0" i="1">
                            <a:ln>
                              <a:solidFill>
                                <a:schemeClr val="tx1"/>
                              </a:solidFill>
                            </a:ln>
                            <a:latin typeface="Cambria Math" panose="02040503050406030204" pitchFamily="18" charset="0"/>
                          </a:rPr>
                          <m:t>𝑗</m:t>
                        </m:r>
                      </m:sup>
                    </m:sSup>
                  </m:oMath>
                </a14:m>
                <a:r>
                  <a:rPr lang="en-GB" dirty="0"/>
                  <a:t>)</a:t>
                </a:r>
              </a:p>
              <a:p>
                <a:pPr lvl="1">
                  <a:spcAft>
                    <a:spcPts val="1200"/>
                  </a:spcAft>
                </a:pPr>
                <a14:m>
                  <m:oMath xmlns:m="http://schemas.openxmlformats.org/officeDocument/2006/math">
                    <m:r>
                      <a:rPr lang="en-GB" i="1" smtClean="0">
                        <a:latin typeface="Cambria Math" panose="02040503050406030204" pitchFamily="18" charset="0"/>
                        <a:ea typeface="Cambria Math" panose="02040503050406030204" pitchFamily="18" charset="0"/>
                      </a:rPr>
                      <m:t>𝜘</m:t>
                    </m:r>
                    <m:d>
                      <m:dPr>
                        <m:ctrlPr>
                          <a:rPr lang="en-GB" i="1" smtClean="0">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𝒙</m:t>
                        </m:r>
                        <m:r>
                          <a:rPr lang="pt-PT" b="1" i="1" smtClean="0">
                            <a:latin typeface="Cambria Math" panose="02040503050406030204" pitchFamily="18" charset="0"/>
                            <a:ea typeface="Cambria Math" panose="02040503050406030204" pitchFamily="18" charset="0"/>
                          </a:rPr>
                          <m:t>,</m:t>
                        </m:r>
                        <m:r>
                          <a:rPr lang="pt-PT" b="1" i="1" smtClean="0">
                            <a:latin typeface="Cambria Math" panose="02040503050406030204" pitchFamily="18" charset="0"/>
                            <a:ea typeface="Cambria Math" panose="02040503050406030204" pitchFamily="18" charset="0"/>
                          </a:rPr>
                          <m:t>𝒛</m:t>
                        </m:r>
                      </m:e>
                    </m:d>
                    <m:r>
                      <a:rPr lang="pt-PT" b="0" i="1" smtClean="0">
                        <a:latin typeface="Cambria Math" panose="02040503050406030204" pitchFamily="18" charset="0"/>
                        <a:ea typeface="Cambria Math" panose="02040503050406030204" pitchFamily="18" charset="0"/>
                      </a:rPr>
                      <m:t>=</m:t>
                    </m:r>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sSup>
                      <m:sSupPr>
                        <m:ctrlPr>
                          <a:rPr lang="pt-PT"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pt-PT" i="1">
                            <a:latin typeface="Cambria Math" panose="02040503050406030204" pitchFamily="18" charset="0"/>
                            <a:ea typeface="Cambria Math" panose="02040503050406030204" pitchFamily="18" charset="0"/>
                          </a:rPr>
                          <m:t>†</m:t>
                        </m:r>
                      </m:sup>
                    </m:sSup>
                    <m:d>
                      <m:dPr>
                        <m:ctrlPr>
                          <a:rPr lang="pt-PT"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𝒛</m:t>
                        </m:r>
                      </m:e>
                    </m:d>
                    <m:r>
                      <m:rPr>
                        <m:sty m:val="p"/>
                      </m:rPr>
                      <a:rPr lang="el-GR" i="1">
                        <a:latin typeface="Cambria Math" panose="02040503050406030204" pitchFamily="18" charset="0"/>
                        <a:ea typeface="Cambria Math" panose="02040503050406030204" pitchFamily="18" charset="0"/>
                      </a:rPr>
                      <m:t>Φ</m:t>
                    </m:r>
                    <m:d>
                      <m:dPr>
                        <m:ctrlPr>
                          <a:rPr lang="pt-PT"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𝒙</m:t>
                        </m:r>
                      </m:e>
                    </m:d>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r>
                      <a:rPr lang="pt-PT" b="0" i="1" smtClean="0">
                        <a:latin typeface="Cambria Math" panose="02040503050406030204" pitchFamily="18" charset="0"/>
                        <a:ea typeface="Cambria Math" panose="02040503050406030204" pitchFamily="18" charset="0"/>
                      </a:rPr>
                      <m:t>=</m:t>
                    </m:r>
                    <m:nary>
                      <m:naryPr>
                        <m:chr m:val="∏"/>
                        <m:ctrlPr>
                          <a:rPr lang="pt-PT" b="0" i="1" smtClean="0">
                            <a:latin typeface="Cambria Math" panose="02040503050406030204" pitchFamily="18" charset="0"/>
                            <a:ea typeface="Cambria Math" panose="02040503050406030204" pitchFamily="18" charset="0"/>
                          </a:rPr>
                        </m:ctrlPr>
                      </m:naryPr>
                      <m:sub>
                        <m:r>
                          <m:rPr>
                            <m:brk m:alnAt="23"/>
                          </m:rPr>
                          <a:rPr lang="pt-PT" b="0" i="1" smtClean="0">
                            <a:latin typeface="Cambria Math" panose="02040503050406030204" pitchFamily="18" charset="0"/>
                            <a:ea typeface="Cambria Math" panose="02040503050406030204" pitchFamily="18" charset="0"/>
                          </a:rPr>
                          <m:t>𝑗</m:t>
                        </m:r>
                        <m:r>
                          <a:rPr lang="pt-PT" b="0" i="1" smtClean="0">
                            <a:latin typeface="Cambria Math" panose="02040503050406030204" pitchFamily="18" charset="0"/>
                            <a:ea typeface="Cambria Math" panose="02040503050406030204" pitchFamily="18" charset="0"/>
                          </a:rPr>
                          <m:t>=1</m:t>
                        </m:r>
                      </m:sub>
                      <m:sup>
                        <m:r>
                          <a:rPr lang="pt-PT" b="0" i="1" smtClean="0">
                            <a:latin typeface="Cambria Math" panose="02040503050406030204" pitchFamily="18" charset="0"/>
                            <a:ea typeface="Cambria Math" panose="02040503050406030204" pitchFamily="18" charset="0"/>
                          </a:rPr>
                          <m:t>𝑛</m:t>
                        </m:r>
                      </m:sup>
                      <m:e>
                        <m:d>
                          <m:dPr>
                            <m:ctrlPr>
                              <a:rPr lang="pt-PT" b="0" i="1" smtClean="0">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sSup>
                              <m:sSupPr>
                                <m:ctrlPr>
                                  <a:rPr lang="pt-PT" i="1">
                                    <a:latin typeface="Cambria Math" panose="02040503050406030204" pitchFamily="18" charset="0"/>
                                    <a:ea typeface="Cambria Math" panose="02040503050406030204" pitchFamily="18" charset="0"/>
                                  </a:rPr>
                                </m:ctrlPr>
                              </m:sSupPr>
                              <m:e>
                                <m:sSub>
                                  <m:sSubPr>
                                    <m:ctrlPr>
                                      <a:rPr lang="pt-PT" i="1">
                                        <a:ln>
                                          <a:solidFill>
                                            <a:schemeClr val="tx1"/>
                                          </a:solidFill>
                                        </a:ln>
                                        <a:latin typeface="Cambria Math" panose="02040503050406030204" pitchFamily="18" charset="0"/>
                                      </a:rPr>
                                    </m:ctrlPr>
                                  </m:sSubPr>
                                  <m:e>
                                    <m:r>
                                      <a:rPr lang="pt-PT" i="1">
                                        <a:ln>
                                          <a:solidFill>
                                            <a:schemeClr val="tx1"/>
                                          </a:solidFill>
                                        </a:ln>
                                        <a:latin typeface="Cambria Math" panose="02040503050406030204" pitchFamily="18" charset="0"/>
                                      </a:rPr>
                                      <m:t>𝑅</m:t>
                                    </m:r>
                                  </m:e>
                                  <m:sub>
                                    <m:r>
                                      <a:rPr lang="pt-PT" i="1">
                                        <a:ln>
                                          <a:solidFill>
                                            <a:schemeClr val="tx1"/>
                                          </a:solidFill>
                                        </a:ln>
                                        <a:latin typeface="Cambria Math" panose="02040503050406030204" pitchFamily="18" charset="0"/>
                                      </a:rPr>
                                      <m:t>𝑌</m:t>
                                    </m:r>
                                  </m:sub>
                                </m:sSub>
                              </m:e>
                              <m:sup>
                                <m:r>
                                  <a:rPr lang="pt-PT" i="1">
                                    <a:latin typeface="Cambria Math" panose="02040503050406030204" pitchFamily="18" charset="0"/>
                                    <a:ea typeface="Cambria Math" panose="02040503050406030204" pitchFamily="18" charset="0"/>
                                  </a:rPr>
                                  <m:t>†</m:t>
                                </m:r>
                              </m:sup>
                            </m:sSup>
                            <m:d>
                              <m:dPr>
                                <m:ctrlPr>
                                  <a:rPr lang="pt-PT"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𝑧</m:t>
                                    </m:r>
                                  </m:e>
                                  <m:sup>
                                    <m:r>
                                      <a:rPr lang="pt-PT" i="1">
                                        <a:latin typeface="Cambria Math" panose="02040503050406030204" pitchFamily="18" charset="0"/>
                                        <a:ea typeface="Cambria Math" panose="02040503050406030204" pitchFamily="18" charset="0"/>
                                      </a:rPr>
                                      <m:t>𝑗</m:t>
                                    </m:r>
                                  </m:sup>
                                </m:sSup>
                              </m:e>
                            </m:d>
                            <m:sSub>
                              <m:sSubPr>
                                <m:ctrlPr>
                                  <a:rPr lang="pt-PT" i="1">
                                    <a:ln>
                                      <a:solidFill>
                                        <a:schemeClr val="tx1"/>
                                      </a:solidFill>
                                    </a:ln>
                                    <a:latin typeface="Cambria Math" panose="02040503050406030204" pitchFamily="18" charset="0"/>
                                  </a:rPr>
                                </m:ctrlPr>
                              </m:sSubPr>
                              <m:e>
                                <m:r>
                                  <a:rPr lang="pt-PT" i="1">
                                    <a:ln>
                                      <a:solidFill>
                                        <a:schemeClr val="tx1"/>
                                      </a:solidFill>
                                    </a:ln>
                                    <a:latin typeface="Cambria Math" panose="02040503050406030204" pitchFamily="18" charset="0"/>
                                  </a:rPr>
                                  <m:t>𝑅</m:t>
                                </m:r>
                              </m:e>
                              <m:sub>
                                <m:r>
                                  <a:rPr lang="pt-PT" i="1">
                                    <a:ln>
                                      <a:solidFill>
                                        <a:schemeClr val="tx1"/>
                                      </a:solidFill>
                                    </a:ln>
                                    <a:latin typeface="Cambria Math" panose="02040503050406030204" pitchFamily="18" charset="0"/>
                                  </a:rPr>
                                  <m:t>𝑌</m:t>
                                </m:r>
                              </m:sub>
                            </m:sSub>
                            <m:d>
                              <m:dPr>
                                <m:ctrlPr>
                                  <a:rPr lang="pt-PT" i="1">
                                    <a:latin typeface="Cambria Math" panose="02040503050406030204" pitchFamily="18" charset="0"/>
                                    <a:ea typeface="Cambria Math" panose="02040503050406030204" pitchFamily="18" charset="0"/>
                                  </a:rPr>
                                </m:ctrlPr>
                              </m:dPr>
                              <m:e>
                                <m:sSup>
                                  <m:sSupPr>
                                    <m:ctrlPr>
                                      <a:rPr lang="pt-PT"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𝑥</m:t>
                                    </m:r>
                                  </m:e>
                                  <m:sup>
                                    <m:r>
                                      <a:rPr lang="pt-PT" b="0" i="1" smtClean="0">
                                        <a:latin typeface="Cambria Math" panose="02040503050406030204" pitchFamily="18" charset="0"/>
                                        <a:ea typeface="Cambria Math" panose="02040503050406030204" pitchFamily="18" charset="0"/>
                                      </a:rPr>
                                      <m:t>𝑗</m:t>
                                    </m:r>
                                  </m:sup>
                                </m:sSup>
                              </m:e>
                            </m:d>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e>
                        </m:d>
                      </m:e>
                    </m:nary>
                    <m:r>
                      <a:rPr lang="pt-PT" b="0" i="1" smtClean="0">
                        <a:latin typeface="Cambria Math" panose="02040503050406030204" pitchFamily="18" charset="0"/>
                        <a:ea typeface="Cambria Math" panose="02040503050406030204" pitchFamily="18" charset="0"/>
                      </a:rPr>
                      <m:t>=</m:t>
                    </m:r>
                    <m:nary>
                      <m:naryPr>
                        <m:chr m:val="∏"/>
                        <m:ctrlPr>
                          <a:rPr lang="pt-PT" i="1">
                            <a:latin typeface="Cambria Math" panose="02040503050406030204" pitchFamily="18" charset="0"/>
                            <a:ea typeface="Cambria Math" panose="02040503050406030204" pitchFamily="18" charset="0"/>
                          </a:rPr>
                        </m:ctrlPr>
                      </m:naryPr>
                      <m:sub>
                        <m:r>
                          <m:rPr>
                            <m:brk m:alnAt="23"/>
                          </m:rPr>
                          <a:rPr lang="pt-PT" i="1">
                            <a:latin typeface="Cambria Math" panose="02040503050406030204" pitchFamily="18" charset="0"/>
                            <a:ea typeface="Cambria Math" panose="02040503050406030204" pitchFamily="18" charset="0"/>
                          </a:rPr>
                          <m:t>𝑗</m:t>
                        </m:r>
                        <m:r>
                          <a:rPr lang="pt-PT" i="1">
                            <a:latin typeface="Cambria Math" panose="02040503050406030204" pitchFamily="18" charset="0"/>
                            <a:ea typeface="Cambria Math" panose="02040503050406030204" pitchFamily="18" charset="0"/>
                          </a:rPr>
                          <m:t>=1</m:t>
                        </m:r>
                      </m:sub>
                      <m:sup>
                        <m:r>
                          <a:rPr lang="pt-PT" i="1">
                            <a:latin typeface="Cambria Math" panose="02040503050406030204" pitchFamily="18" charset="0"/>
                            <a:ea typeface="Cambria Math" panose="02040503050406030204" pitchFamily="18" charset="0"/>
                          </a:rPr>
                          <m:t>𝑛</m:t>
                        </m:r>
                      </m:sup>
                      <m:e>
                        <m:sSup>
                          <m:sSupPr>
                            <m:ctrlPr>
                              <a:rPr lang="pt-PT" i="1">
                                <a:latin typeface="Cambria Math" panose="02040503050406030204" pitchFamily="18" charset="0"/>
                                <a:ea typeface="Cambria Math" panose="02040503050406030204" pitchFamily="18" charset="0"/>
                              </a:rPr>
                            </m:ctrlPr>
                          </m:sSupPr>
                          <m:e>
                            <m:func>
                              <m:funcPr>
                                <m:ctrlPr>
                                  <a:rPr lang="pt-PT" i="1">
                                    <a:latin typeface="Cambria Math" panose="02040503050406030204" pitchFamily="18" charset="0"/>
                                    <a:ea typeface="Cambria Math" panose="02040503050406030204" pitchFamily="18" charset="0"/>
                                  </a:rPr>
                                </m:ctrlPr>
                              </m:funcPr>
                              <m:fName>
                                <m:r>
                                  <m:rPr>
                                    <m:sty m:val="p"/>
                                  </m:rPr>
                                  <a:rPr lang="pt-PT">
                                    <a:latin typeface="Cambria Math" panose="02040503050406030204" pitchFamily="18" charset="0"/>
                                    <a:ea typeface="Cambria Math" panose="02040503050406030204" pitchFamily="18" charset="0"/>
                                  </a:rPr>
                                  <m:t>cos</m:t>
                                </m:r>
                              </m:fName>
                              <m:e>
                                <m:d>
                                  <m:dPr>
                                    <m:ctrlPr>
                                      <a:rPr lang="pt-PT" i="1">
                                        <a:latin typeface="Cambria Math" panose="02040503050406030204" pitchFamily="18" charset="0"/>
                                        <a:ea typeface="Cambria Math" panose="02040503050406030204" pitchFamily="18" charset="0"/>
                                      </a:rPr>
                                    </m:ctrlPr>
                                  </m:dPr>
                                  <m:e>
                                    <m:f>
                                      <m:fPr>
                                        <m:ctrlPr>
                                          <a:rPr lang="pt-PT" i="1">
                                            <a:latin typeface="Cambria Math" panose="02040503050406030204" pitchFamily="18" charset="0"/>
                                            <a:ea typeface="Cambria Math" panose="02040503050406030204" pitchFamily="18" charset="0"/>
                                          </a:rPr>
                                        </m:ctrlPr>
                                      </m:fPr>
                                      <m:num>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r>
                                              <a:rPr lang="pt-PT" i="1">
                                                <a:latin typeface="Cambria Math" panose="02040503050406030204" pitchFamily="18" charset="0"/>
                                                <a:ea typeface="Cambria Math" panose="02040503050406030204" pitchFamily="18" charset="0"/>
                                              </a:rPr>
                                              <m:t>𝑗</m:t>
                                            </m:r>
                                          </m:sup>
                                        </m:sSup>
                                        <m:r>
                                          <a:rPr lang="pt-PT" i="1">
                                            <a:latin typeface="Cambria Math" panose="02040503050406030204" pitchFamily="18" charset="0"/>
                                            <a:ea typeface="Cambria Math" panose="02040503050406030204" pitchFamily="18" charset="0"/>
                                          </a:rPr>
                                          <m:t>−</m:t>
                                        </m:r>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𝑧</m:t>
                                            </m:r>
                                          </m:e>
                                          <m:sup>
                                            <m:r>
                                              <a:rPr lang="pt-PT" i="1">
                                                <a:latin typeface="Cambria Math" panose="02040503050406030204" pitchFamily="18" charset="0"/>
                                                <a:ea typeface="Cambria Math" panose="02040503050406030204" pitchFamily="18" charset="0"/>
                                              </a:rPr>
                                              <m:t>𝑗</m:t>
                                            </m:r>
                                          </m:sup>
                                        </m:sSup>
                                      </m:num>
                                      <m:den>
                                        <m:r>
                                          <a:rPr lang="pt-PT" i="1">
                                            <a:latin typeface="Cambria Math" panose="02040503050406030204" pitchFamily="18" charset="0"/>
                                            <a:ea typeface="Cambria Math" panose="02040503050406030204" pitchFamily="18" charset="0"/>
                                          </a:rPr>
                                          <m:t>2</m:t>
                                        </m:r>
                                      </m:den>
                                    </m:f>
                                  </m:e>
                                </m:d>
                              </m:e>
                            </m:func>
                          </m:e>
                          <m:sup>
                            <m:r>
                              <a:rPr lang="pt-PT" i="1">
                                <a:latin typeface="Cambria Math" panose="02040503050406030204" pitchFamily="18" charset="0"/>
                                <a:ea typeface="Cambria Math" panose="02040503050406030204" pitchFamily="18" charset="0"/>
                              </a:rPr>
                              <m:t>2</m:t>
                            </m:r>
                          </m:sup>
                        </m:sSup>
                      </m:e>
                    </m:nary>
                  </m:oMath>
                </a14:m>
                <a:endParaRPr lang="en-GB" dirty="0"/>
              </a:p>
              <a:p>
                <a:r>
                  <a:rPr lang="en-GB" dirty="0"/>
                  <a:t>amplitude encoding</a:t>
                </a:r>
                <a:br>
                  <a:rPr lang="en-GB" dirty="0"/>
                </a:br>
                <a14:m>
                  <m:oMath xmlns:m="http://schemas.openxmlformats.org/officeDocument/2006/math">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Ψ</m:t>
                            </m:r>
                          </m:e>
                        </m:d>
                      </m:e>
                    </m:d>
                    <m:r>
                      <a:rPr lang="pt-PT" i="1">
                        <a:latin typeface="Cambria Math" panose="02040503050406030204" pitchFamily="18" charset="0"/>
                      </a:rPr>
                      <m:t>=</m:t>
                    </m:r>
                    <m:nary>
                      <m:naryPr>
                        <m:chr m:val="∑"/>
                        <m:ctrlPr>
                          <a:rPr lang="pt-PT" i="1">
                            <a:latin typeface="Cambria Math" panose="02040503050406030204" pitchFamily="18" charset="0"/>
                          </a:rPr>
                        </m:ctrlPr>
                      </m:naryPr>
                      <m:sub>
                        <m:r>
                          <m:rPr>
                            <m:brk m:alnAt="23"/>
                          </m:rPr>
                          <a:rPr lang="pt-PT" i="1">
                            <a:latin typeface="Cambria Math" panose="02040503050406030204" pitchFamily="18" charset="0"/>
                          </a:rPr>
                          <m:t>𝑗</m:t>
                        </m:r>
                        <m:r>
                          <a:rPr lang="pt-PT" i="1">
                            <a:latin typeface="Cambria Math" panose="02040503050406030204" pitchFamily="18" charset="0"/>
                          </a:rPr>
                          <m:t>=1</m:t>
                        </m:r>
                      </m:sub>
                      <m:sup>
                        <m:r>
                          <a:rPr lang="pt-PT" i="1">
                            <a:latin typeface="Cambria Math" panose="02040503050406030204" pitchFamily="18" charset="0"/>
                          </a:rPr>
                          <m:t>𝑛</m:t>
                        </m:r>
                      </m:sup>
                      <m:e>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i="1">
                                <a:latin typeface="Cambria Math" panose="02040503050406030204" pitchFamily="18" charset="0"/>
                              </a:rPr>
                              <m:t>𝑗</m:t>
                            </m:r>
                          </m:sup>
                        </m:sSup>
                        <m:r>
                          <a:rPr lang="pt-PT" i="1">
                            <a:latin typeface="Cambria Math" panose="02040503050406030204" pitchFamily="18" charset="0"/>
                          </a:rPr>
                          <m:t> </m:t>
                        </m:r>
                        <m:d>
                          <m:dPr>
                            <m:begChr m:val=""/>
                            <m:endChr m:val="⟩"/>
                            <m:ctrlPr>
                              <a:rPr lang="en-GB" i="1">
                                <a:latin typeface="Cambria Math" panose="02040503050406030204" pitchFamily="18" charset="0"/>
                              </a:rPr>
                            </m:ctrlPr>
                          </m:dPr>
                          <m:e>
                            <m:d>
                              <m:dPr>
                                <m:begChr m:val="|"/>
                                <m:endChr m:val=""/>
                                <m:ctrlPr>
                                  <a:rPr lang="en-GB" i="1">
                                    <a:latin typeface="Cambria Math" panose="02040503050406030204" pitchFamily="18" charset="0"/>
                                  </a:rPr>
                                </m:ctrlPr>
                              </m:dPr>
                              <m:e>
                                <m:r>
                                  <a:rPr lang="pt-PT" i="1">
                                    <a:latin typeface="Cambria Math" panose="02040503050406030204" pitchFamily="18" charset="0"/>
                                    <a:ea typeface="Cambria Math" panose="02040503050406030204" pitchFamily="18" charset="0"/>
                                  </a:rPr>
                                  <m:t>𝑗</m:t>
                                </m:r>
                              </m:e>
                            </m:d>
                          </m:e>
                        </m:d>
                      </m:e>
                    </m:nary>
                  </m:oMath>
                </a14:m>
                <a:r>
                  <a:rPr lang="en-GB" dirty="0"/>
                  <a:t>		</a:t>
                </a:r>
                <a14:m>
                  <m:oMath xmlns:m="http://schemas.openxmlformats.org/officeDocument/2006/math">
                    <m:r>
                      <a:rPr lang="en-GB" i="1">
                        <a:latin typeface="Cambria Math" panose="02040503050406030204" pitchFamily="18" charset="0"/>
                        <a:ea typeface="Cambria Math" panose="02040503050406030204" pitchFamily="18" charset="0"/>
                      </a:rPr>
                      <m:t>⟺</m:t>
                    </m:r>
                  </m:oMath>
                </a14:m>
                <a:r>
                  <a:rPr lang="en-GB" dirty="0"/>
                  <a:t>		polynomial kernels</a:t>
                </a:r>
              </a:p>
            </p:txBody>
          </p:sp>
        </mc:Choice>
        <mc:Fallback xmlns="">
          <p:sp>
            <p:nvSpPr>
              <p:cNvPr id="3" name="Marcador de Posição de Conteúdo 2">
                <a:extLst>
                  <a:ext uri="{FF2B5EF4-FFF2-40B4-BE49-F238E27FC236}">
                    <a16:creationId xmlns:a16="http://schemas.microsoft.com/office/drawing/2014/main" id="{4E977A9B-4F05-7186-5AE8-568F822D0700}"/>
                  </a:ext>
                </a:extLst>
              </p:cNvPr>
              <p:cNvSpPr>
                <a:spLocks noGrp="1" noRot="1" noChangeAspect="1" noMove="1" noResize="1" noEditPoints="1" noAdjustHandles="1" noChangeArrowheads="1" noChangeShapeType="1" noTextEdit="1"/>
              </p:cNvSpPr>
              <p:nvPr>
                <p:ph idx="1"/>
              </p:nvPr>
            </p:nvSpPr>
            <p:spPr>
              <a:xfrm>
                <a:off x="1103312" y="2052918"/>
                <a:ext cx="9249228" cy="4195481"/>
              </a:xfrm>
              <a:blipFill>
                <a:blip r:embed="rId2"/>
                <a:stretch>
                  <a:fillRect l="-685" t="-904" b="-12349"/>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7E1A0769-82A1-D8FC-659D-1F19386726AD}"/>
              </a:ext>
            </a:extLst>
          </p:cNvPr>
          <p:cNvSpPr>
            <a:spLocks noGrp="1"/>
          </p:cNvSpPr>
          <p:nvPr>
            <p:ph type="sldNum" sz="quarter" idx="12"/>
          </p:nvPr>
        </p:nvSpPr>
        <p:spPr/>
        <p:txBody>
          <a:bodyPr/>
          <a:lstStyle/>
          <a:p>
            <a:fld id="{D57F1E4F-1CFF-5643-939E-02111984F565}" type="slidenum">
              <a:rPr lang="en-US" smtClean="0"/>
              <a:t>18</a:t>
            </a:fld>
            <a:endParaRPr lang="en-US" dirty="0"/>
          </a:p>
        </p:txBody>
      </p:sp>
      <p:grpSp>
        <p:nvGrpSpPr>
          <p:cNvPr id="36" name="Agrupar 35">
            <a:extLst>
              <a:ext uri="{FF2B5EF4-FFF2-40B4-BE49-F238E27FC236}">
                <a16:creationId xmlns:a16="http://schemas.microsoft.com/office/drawing/2014/main" id="{5E7F001C-C008-2E76-C779-7C7D621F65D8}"/>
              </a:ext>
            </a:extLst>
          </p:cNvPr>
          <p:cNvGrpSpPr/>
          <p:nvPr/>
        </p:nvGrpSpPr>
        <p:grpSpPr>
          <a:xfrm>
            <a:off x="5795220" y="1752511"/>
            <a:ext cx="1874292" cy="1767941"/>
            <a:chOff x="5771157" y="1993143"/>
            <a:chExt cx="1874292" cy="1767941"/>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AF71A5-1A1D-B38D-4F72-82A17A5634C2}"/>
                    </a:ext>
                  </a:extLst>
                </p:cNvPr>
                <p:cNvSpPr txBox="1"/>
                <p:nvPr/>
              </p:nvSpPr>
              <p:spPr>
                <a:xfrm>
                  <a:off x="5771157" y="2002056"/>
                  <a:ext cx="48724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solidFill>
                                  <a:schemeClr val="tx1"/>
                                </a:solidFill>
                                <a:latin typeface="Cambria Math" panose="02040503050406030204" pitchFamily="18" charset="0"/>
                              </a:rPr>
                            </m:ctrlPr>
                          </m:sSupPr>
                          <m:e>
                            <m:r>
                              <a:rPr lang="pt-PT" b="0" i="1" smtClean="0">
                                <a:ln>
                                  <a:solidFill>
                                    <a:schemeClr val="tx1"/>
                                  </a:solidFill>
                                </a:ln>
                                <a:solidFill>
                                  <a:schemeClr val="tx1"/>
                                </a:solidFill>
                                <a:latin typeface="Cambria Math" panose="02040503050406030204" pitchFamily="18" charset="0"/>
                              </a:rPr>
                              <m:t>𝑥</m:t>
                            </m:r>
                          </m:e>
                          <m:sup>
                            <m:r>
                              <a:rPr lang="pt-PT" b="0" i="1" smtClean="0">
                                <a:ln>
                                  <a:solidFill>
                                    <a:schemeClr val="tx1"/>
                                  </a:solidFill>
                                </a:ln>
                                <a:solidFill>
                                  <a:schemeClr val="tx1"/>
                                </a:solidFill>
                                <a:latin typeface="Cambria Math" panose="02040503050406030204" pitchFamily="18" charset="0"/>
                              </a:rPr>
                              <m:t>1</m:t>
                            </m:r>
                          </m:sup>
                        </m:sSup>
                      </m:oMath>
                    </m:oMathPara>
                  </a14:m>
                  <a:endParaRPr lang="en-GB" dirty="0">
                    <a:ln>
                      <a:solidFill>
                        <a:schemeClr val="tx1"/>
                      </a:solidFill>
                    </a:ln>
                    <a:solidFill>
                      <a:schemeClr val="tx1"/>
                    </a:solidFill>
                  </a:endParaRPr>
                </a:p>
              </p:txBody>
            </p:sp>
          </mc:Choice>
          <mc:Fallback xmlns="">
            <p:sp>
              <p:nvSpPr>
                <p:cNvPr id="20" name="CaixaDeTexto 19">
                  <a:extLst>
                    <a:ext uri="{FF2B5EF4-FFF2-40B4-BE49-F238E27FC236}">
                      <a16:creationId xmlns:a16="http://schemas.microsoft.com/office/drawing/2014/main" id="{4FAF71A5-1A1D-B38D-4F72-82A17A5634C2}"/>
                    </a:ext>
                  </a:extLst>
                </p:cNvPr>
                <p:cNvSpPr txBox="1">
                  <a:spLocks noRot="1" noChangeAspect="1" noMove="1" noResize="1" noEditPoints="1" noAdjustHandles="1" noChangeArrowheads="1" noChangeShapeType="1" noTextEdit="1"/>
                </p:cNvSpPr>
                <p:nvPr/>
              </p:nvSpPr>
              <p:spPr>
                <a:xfrm>
                  <a:off x="5771157" y="2002056"/>
                  <a:ext cx="487249" cy="369332"/>
                </a:xfrm>
                <a:prstGeom prst="rect">
                  <a:avLst/>
                </a:prstGeom>
                <a:blipFill>
                  <a:blip r:embed="rId3"/>
                  <a:stretch>
                    <a:fillRect/>
                  </a:stretch>
                </a:blipFill>
                <a:ln>
                  <a:noFill/>
                </a:ln>
              </p:spPr>
              <p:txBody>
                <a:bodyPr/>
                <a:lstStyle/>
                <a:p>
                  <a:r>
                    <a:rPr lang="en-GB">
                      <a:noFill/>
                    </a:rPr>
                    <a:t> </a:t>
                  </a:r>
                </a:p>
              </p:txBody>
            </p:sp>
          </mc:Fallback>
        </mc:AlternateContent>
        <p:cxnSp>
          <p:nvCxnSpPr>
            <p:cNvPr id="21" name="Conexão Reta Unidirecional 20">
              <a:extLst>
                <a:ext uri="{FF2B5EF4-FFF2-40B4-BE49-F238E27FC236}">
                  <a16:creationId xmlns:a16="http://schemas.microsoft.com/office/drawing/2014/main" id="{1948437A-82CB-928D-A231-7455372C82BD}"/>
                </a:ext>
              </a:extLst>
            </p:cNvPr>
            <p:cNvCxnSpPr>
              <a:cxnSpLocks/>
              <a:stCxn id="20" idx="3"/>
            </p:cNvCxnSpPr>
            <p:nvPr/>
          </p:nvCxnSpPr>
          <p:spPr>
            <a:xfrm>
              <a:off x="6258406" y="2186722"/>
              <a:ext cx="1369615"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18850FEF-4E9A-0F09-56B5-3C72378807F3}"/>
                    </a:ext>
                  </a:extLst>
                </p:cNvPr>
                <p:cNvSpPr txBox="1"/>
                <p:nvPr/>
              </p:nvSpPr>
              <p:spPr>
                <a:xfrm>
                  <a:off x="5771157" y="3380825"/>
                  <a:ext cx="50629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oMath>
                    </m:oMathPara>
                  </a14:m>
                  <a:endParaRPr lang="en-GB" dirty="0">
                    <a:ln>
                      <a:solidFill>
                        <a:schemeClr val="tx1"/>
                      </a:solidFill>
                    </a:ln>
                  </a:endParaRPr>
                </a:p>
              </p:txBody>
            </p:sp>
          </mc:Choice>
          <mc:Fallback xmlns="">
            <p:sp>
              <p:nvSpPr>
                <p:cNvPr id="24" name="CaixaDeTexto 23">
                  <a:extLst>
                    <a:ext uri="{FF2B5EF4-FFF2-40B4-BE49-F238E27FC236}">
                      <a16:creationId xmlns:a16="http://schemas.microsoft.com/office/drawing/2014/main" id="{18850FEF-4E9A-0F09-56B5-3C72378807F3}"/>
                    </a:ext>
                  </a:extLst>
                </p:cNvPr>
                <p:cNvSpPr txBox="1">
                  <a:spLocks noRot="1" noChangeAspect="1" noMove="1" noResize="1" noEditPoints="1" noAdjustHandles="1" noChangeArrowheads="1" noChangeShapeType="1" noTextEdit="1"/>
                </p:cNvSpPr>
                <p:nvPr/>
              </p:nvSpPr>
              <p:spPr>
                <a:xfrm>
                  <a:off x="5771157" y="3380825"/>
                  <a:ext cx="506292" cy="369332"/>
                </a:xfrm>
                <a:prstGeom prst="rect">
                  <a:avLst/>
                </a:prstGeom>
                <a:blipFill>
                  <a:blip r:embed="rId4"/>
                  <a:stretch>
                    <a:fillRect/>
                  </a:stretch>
                </a:blipFill>
                <a:ln>
                  <a:noFill/>
                </a:ln>
              </p:spPr>
              <p:txBody>
                <a:bodyPr/>
                <a:lstStyle/>
                <a:p>
                  <a:r>
                    <a:rPr lang="en-GB">
                      <a:noFill/>
                    </a:rPr>
                    <a:t> </a:t>
                  </a:r>
                </a:p>
              </p:txBody>
            </p:sp>
          </mc:Fallback>
        </mc:AlternateContent>
        <p:cxnSp>
          <p:nvCxnSpPr>
            <p:cNvPr id="25" name="Conexão Reta Unidirecional 24">
              <a:extLst>
                <a:ext uri="{FF2B5EF4-FFF2-40B4-BE49-F238E27FC236}">
                  <a16:creationId xmlns:a16="http://schemas.microsoft.com/office/drawing/2014/main" id="{900D3864-28A2-DBBD-305C-BB35D71BA0C2}"/>
                </a:ext>
              </a:extLst>
            </p:cNvPr>
            <p:cNvCxnSpPr>
              <a:cxnSpLocks/>
              <a:stCxn id="24" idx="3"/>
            </p:cNvCxnSpPr>
            <p:nvPr/>
          </p:nvCxnSpPr>
          <p:spPr>
            <a:xfrm>
              <a:off x="6277449" y="3565491"/>
              <a:ext cx="1368000"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7" name="Agrupar 26">
              <a:extLst>
                <a:ext uri="{FF2B5EF4-FFF2-40B4-BE49-F238E27FC236}">
                  <a16:creationId xmlns:a16="http://schemas.microsoft.com/office/drawing/2014/main" id="{F5CA3B48-7066-AC94-FC7F-CC34E9F6AF7E}"/>
                </a:ext>
              </a:extLst>
            </p:cNvPr>
            <p:cNvGrpSpPr/>
            <p:nvPr/>
          </p:nvGrpSpPr>
          <p:grpSpPr>
            <a:xfrm rot="16200000">
              <a:off x="5654953" y="2804632"/>
              <a:ext cx="759290" cy="144000"/>
              <a:chOff x="10049853" y="4849500"/>
              <a:chExt cx="759290" cy="144000"/>
            </a:xfrm>
            <a:solidFill>
              <a:schemeClr val="tx1"/>
            </a:solidFill>
          </p:grpSpPr>
          <p:sp>
            <p:nvSpPr>
              <p:cNvPr id="29" name="Oval 28">
                <a:extLst>
                  <a:ext uri="{FF2B5EF4-FFF2-40B4-BE49-F238E27FC236}">
                    <a16:creationId xmlns:a16="http://schemas.microsoft.com/office/drawing/2014/main" id="{9CE08B2E-D19C-855E-6ABF-F68B67954571}"/>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D87247D6-0540-B460-5C38-B8493213B2CE}"/>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EED5CDC7-67B9-A29A-1021-525FE5B78F31}"/>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 name="Agrupar 9">
              <a:extLst>
                <a:ext uri="{FF2B5EF4-FFF2-40B4-BE49-F238E27FC236}">
                  <a16:creationId xmlns:a16="http://schemas.microsoft.com/office/drawing/2014/main" id="{582A5ADF-EAC2-02F7-9266-7CC5301A6883}"/>
                </a:ext>
              </a:extLst>
            </p:cNvPr>
            <p:cNvGrpSpPr/>
            <p:nvPr/>
          </p:nvGrpSpPr>
          <p:grpSpPr>
            <a:xfrm rot="16200000">
              <a:off x="6499562" y="2804632"/>
              <a:ext cx="759290" cy="144000"/>
              <a:chOff x="10049853" y="4849500"/>
              <a:chExt cx="759290" cy="144000"/>
            </a:xfrm>
            <a:solidFill>
              <a:schemeClr val="tx1"/>
            </a:solidFill>
          </p:grpSpPr>
          <p:sp>
            <p:nvSpPr>
              <p:cNvPr id="11" name="Oval 10">
                <a:extLst>
                  <a:ext uri="{FF2B5EF4-FFF2-40B4-BE49-F238E27FC236}">
                    <a16:creationId xmlns:a16="http://schemas.microsoft.com/office/drawing/2014/main" id="{AC7084CB-D0B9-FDE3-E739-CEEDA8EA43BA}"/>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134EBD9A-5277-E4AE-B0BD-B8AA4AFC3D74}"/>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EC86E1DF-6027-A678-41DB-DB0745C2DF48}"/>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59A24653-3ADA-72DE-EBD1-78D928599436}"/>
                    </a:ext>
                  </a:extLst>
                </p:cNvPr>
                <p:cNvSpPr txBox="1"/>
                <p:nvPr/>
              </p:nvSpPr>
              <p:spPr>
                <a:xfrm>
                  <a:off x="6452086" y="1993143"/>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1</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1</m:t>
                                </m:r>
                              </m:sup>
                            </m:sSup>
                          </m:e>
                        </m:d>
                      </m:oMath>
                    </m:oMathPara>
                  </a14:m>
                  <a:endParaRPr lang="en-GB" dirty="0"/>
                </a:p>
              </p:txBody>
            </p:sp>
          </mc:Choice>
          <mc:Fallback xmlns="">
            <p:sp>
              <p:nvSpPr>
                <p:cNvPr id="32" name="CaixaDeTexto 31">
                  <a:extLst>
                    <a:ext uri="{FF2B5EF4-FFF2-40B4-BE49-F238E27FC236}">
                      <a16:creationId xmlns:a16="http://schemas.microsoft.com/office/drawing/2014/main" id="{59A24653-3ADA-72DE-EBD1-78D928599436}"/>
                    </a:ext>
                  </a:extLst>
                </p:cNvPr>
                <p:cNvSpPr txBox="1">
                  <a:spLocks noRot="1" noChangeAspect="1" noMove="1" noResize="1" noEditPoints="1" noAdjustHandles="1" noChangeArrowheads="1" noChangeShapeType="1" noTextEdit="1"/>
                </p:cNvSpPr>
                <p:nvPr/>
              </p:nvSpPr>
              <p:spPr>
                <a:xfrm>
                  <a:off x="6452086" y="1993143"/>
                  <a:ext cx="854242" cy="378245"/>
                </a:xfrm>
                <a:prstGeom prst="rect">
                  <a:avLst/>
                </a:prstGeom>
                <a:blipFill>
                  <a:blip r:embed="rId5"/>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CaixaDeTexto 34">
                  <a:extLst>
                    <a:ext uri="{FF2B5EF4-FFF2-40B4-BE49-F238E27FC236}">
                      <a16:creationId xmlns:a16="http://schemas.microsoft.com/office/drawing/2014/main" id="{C4AD616E-3A9D-613E-0B6C-4FA702352D3E}"/>
                    </a:ext>
                  </a:extLst>
                </p:cNvPr>
                <p:cNvSpPr txBox="1"/>
                <p:nvPr/>
              </p:nvSpPr>
              <p:spPr>
                <a:xfrm>
                  <a:off x="6452086" y="3382839"/>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𝑛</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e>
                        </m:d>
                      </m:oMath>
                    </m:oMathPara>
                  </a14:m>
                  <a:endParaRPr lang="en-GB" dirty="0"/>
                </a:p>
              </p:txBody>
            </p:sp>
          </mc:Choice>
          <mc:Fallback xmlns="">
            <p:sp>
              <p:nvSpPr>
                <p:cNvPr id="35" name="CaixaDeTexto 34">
                  <a:extLst>
                    <a:ext uri="{FF2B5EF4-FFF2-40B4-BE49-F238E27FC236}">
                      <a16:creationId xmlns:a16="http://schemas.microsoft.com/office/drawing/2014/main" id="{C4AD616E-3A9D-613E-0B6C-4FA702352D3E}"/>
                    </a:ext>
                  </a:extLst>
                </p:cNvPr>
                <p:cNvSpPr txBox="1">
                  <a:spLocks noRot="1" noChangeAspect="1" noMove="1" noResize="1" noEditPoints="1" noAdjustHandles="1" noChangeArrowheads="1" noChangeShapeType="1" noTextEdit="1"/>
                </p:cNvSpPr>
                <p:nvPr/>
              </p:nvSpPr>
              <p:spPr>
                <a:xfrm>
                  <a:off x="6452086" y="3382839"/>
                  <a:ext cx="854242" cy="378245"/>
                </a:xfrm>
                <a:prstGeom prst="rect">
                  <a:avLst/>
                </a:prstGeom>
                <a:blipFill>
                  <a:blip r:embed="rId6"/>
                  <a:stretch>
                    <a:fillRect/>
                  </a:stretch>
                </a:blipFill>
                <a:ln w="19050">
                  <a:solidFill>
                    <a:schemeClr val="tx1"/>
                  </a:solidFill>
                </a:ln>
              </p:spPr>
              <p:txBody>
                <a:bodyPr/>
                <a:lstStyle/>
                <a:p>
                  <a:r>
                    <a:rPr lang="en-GB">
                      <a:noFill/>
                    </a:rPr>
                    <a:t> </a:t>
                  </a:r>
                </a:p>
              </p:txBody>
            </p:sp>
          </mc:Fallback>
        </mc:AlternateContent>
      </p:grpSp>
    </p:spTree>
    <p:extLst>
      <p:ext uri="{BB962C8B-B14F-4D97-AF65-F5344CB8AC3E}">
        <p14:creationId xmlns:p14="http://schemas.microsoft.com/office/powerpoint/2010/main" val="181974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7F40979-92E1-C266-4D2D-98050EF69966}"/>
              </a:ext>
            </a:extLst>
          </p:cNvPr>
          <p:cNvSpPr>
            <a:spLocks noGrp="1"/>
          </p:cNvSpPr>
          <p:nvPr>
            <p:ph type="title"/>
          </p:nvPr>
        </p:nvSpPr>
        <p:spPr/>
        <p:txBody>
          <a:bodyPr/>
          <a:lstStyle/>
          <a:p>
            <a:r>
              <a:rPr lang="en-GB" dirty="0"/>
              <a:t>Quantum Kernel Estimation (QKE)</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5F5B22D7-79EC-502F-8D14-97B55C14DC4D}"/>
                  </a:ext>
                </a:extLst>
              </p:cNvPr>
              <p:cNvSpPr>
                <a:spLocks noGrp="1"/>
              </p:cNvSpPr>
              <p:nvPr>
                <p:ph idx="1"/>
              </p:nvPr>
            </p:nvSpPr>
            <p:spPr>
              <a:xfrm>
                <a:off x="645132" y="2052918"/>
                <a:ext cx="9810310" cy="4352364"/>
              </a:xfrm>
            </p:spPr>
            <p:txBody>
              <a:bodyPr>
                <a:normAutofit/>
              </a:bodyPr>
              <a:lstStyle/>
              <a:p>
                <a:pPr marL="0" indent="0">
                  <a:buNone/>
                </a:pPr>
                <a:r>
                  <a:rPr lang="en-GB" b="1" dirty="0"/>
                  <a:t>Trivial cases			</a:t>
                </a:r>
                <a:r>
                  <a:rPr lang="pt-PT" b="1" dirty="0"/>
                  <a:t> </a:t>
                </a:r>
                <a14:m>
                  <m:oMath xmlns:m="http://schemas.openxmlformats.org/officeDocument/2006/math">
                    <m:r>
                      <a:rPr lang="pt-PT" b="1" i="1">
                        <a:latin typeface="Cambria Math" panose="02040503050406030204" pitchFamily="18" charset="0"/>
                      </a:rPr>
                      <m:t>𝒙</m:t>
                    </m:r>
                    <m:r>
                      <a:rPr lang="pt-PT" i="1">
                        <a:latin typeface="Cambria Math" panose="02040503050406030204" pitchFamily="18" charset="0"/>
                      </a:rPr>
                      <m:t>=</m:t>
                    </m:r>
                    <m:d>
                      <m:dPr>
                        <m:ctrlPr>
                          <a:rPr lang="pt-PT" i="1">
                            <a:latin typeface="Cambria Math" panose="02040503050406030204" pitchFamily="18" charset="0"/>
                          </a:rPr>
                        </m:ctrlPr>
                      </m:dPr>
                      <m:e>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i="1">
                                <a:latin typeface="Cambria Math" panose="02040503050406030204" pitchFamily="18" charset="0"/>
                              </a:rPr>
                              <m:t>1</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i="1">
                                <a:latin typeface="Cambria Math" panose="02040503050406030204" pitchFamily="18" charset="0"/>
                              </a:rPr>
                              <m:t>𝑥</m:t>
                            </m:r>
                          </m:e>
                          <m:sup>
                            <m:r>
                              <a:rPr lang="pt-PT" i="1">
                                <a:latin typeface="Cambria Math" panose="02040503050406030204" pitchFamily="18" charset="0"/>
                              </a:rPr>
                              <m:t>𝑛</m:t>
                            </m:r>
                          </m:sup>
                        </m:sSup>
                      </m:e>
                    </m:d>
                  </m:oMath>
                </a14:m>
                <a:endParaRPr lang="en-GB" dirty="0"/>
              </a:p>
              <a:p>
                <a:endParaRPr lang="en-GB" dirty="0"/>
              </a:p>
              <a:p>
                <a:r>
                  <a:rPr lang="en-GB" dirty="0"/>
                  <a:t>IQP (single layer)</a:t>
                </a:r>
              </a:p>
              <a:p>
                <a:pPr lvl="1"/>
                <a14:m>
                  <m:oMath xmlns:m="http://schemas.openxmlformats.org/officeDocument/2006/math">
                    <m:r>
                      <a:rPr lang="en-GB" i="1">
                        <a:latin typeface="Cambria Math" panose="02040503050406030204" pitchFamily="18" charset="0"/>
                        <a:ea typeface="Cambria Math" panose="02040503050406030204" pitchFamily="18" charset="0"/>
                      </a:rPr>
                      <m:t>𝜘</m:t>
                    </m:r>
                    <m:d>
                      <m:dPr>
                        <m:ctrlPr>
                          <a:rPr lang="en-GB"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r>
                          <a:rPr lang="pt-PT" b="1" i="1">
                            <a:latin typeface="Cambria Math" panose="02040503050406030204" pitchFamily="18" charset="0"/>
                            <a:ea typeface="Cambria Math" panose="02040503050406030204" pitchFamily="18" charset="0"/>
                          </a:rPr>
                          <m:t>,</m:t>
                        </m:r>
                        <m:r>
                          <a:rPr lang="pt-PT" b="1" i="1" smtClean="0">
                            <a:latin typeface="Cambria Math" panose="02040503050406030204" pitchFamily="18" charset="0"/>
                            <a:ea typeface="Cambria Math" panose="02040503050406030204" pitchFamily="18" charset="0"/>
                          </a:rPr>
                          <m:t>𝒚</m:t>
                        </m:r>
                      </m:e>
                    </m:d>
                    <m:r>
                      <a:rPr lang="pt-PT" i="1">
                        <a:latin typeface="Cambria Math" panose="02040503050406030204" pitchFamily="18" charset="0"/>
                        <a:ea typeface="Cambria Math" panose="02040503050406030204" pitchFamily="18" charset="0"/>
                      </a:rPr>
                      <m:t>=</m:t>
                    </m:r>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sSup>
                      <m:sSupPr>
                        <m:ctrlPr>
                          <a:rPr lang="pt-PT" i="1">
                            <a:latin typeface="Cambria Math" panose="02040503050406030204" pitchFamily="18" charset="0"/>
                            <a:ea typeface="Cambria Math" panose="02040503050406030204" pitchFamily="18" charset="0"/>
                          </a:rPr>
                        </m:ctrlPr>
                      </m:sSupPr>
                      <m:e>
                        <m:r>
                          <m:rPr>
                            <m:sty m:val="p"/>
                          </m:rPr>
                          <a:rPr lang="el-GR" i="1">
                            <a:latin typeface="Cambria Math" panose="02040503050406030204" pitchFamily="18" charset="0"/>
                            <a:ea typeface="Cambria Math" panose="02040503050406030204" pitchFamily="18" charset="0"/>
                          </a:rPr>
                          <m:t>Φ</m:t>
                        </m:r>
                      </m:e>
                      <m:sup>
                        <m:r>
                          <a:rPr lang="pt-PT" i="1">
                            <a:latin typeface="Cambria Math" panose="02040503050406030204" pitchFamily="18" charset="0"/>
                            <a:ea typeface="Cambria Math" panose="02040503050406030204" pitchFamily="18" charset="0"/>
                          </a:rPr>
                          <m:t>†</m:t>
                        </m:r>
                      </m:sup>
                    </m:sSup>
                    <m:d>
                      <m:dPr>
                        <m:ctrlPr>
                          <a:rPr lang="pt-PT"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𝒚</m:t>
                        </m:r>
                      </m:e>
                    </m:d>
                    <m:r>
                      <m:rPr>
                        <m:sty m:val="p"/>
                      </m:rPr>
                      <a:rPr lang="el-GR" i="1">
                        <a:latin typeface="Cambria Math" panose="02040503050406030204" pitchFamily="18" charset="0"/>
                        <a:ea typeface="Cambria Math" panose="02040503050406030204" pitchFamily="18" charset="0"/>
                      </a:rPr>
                      <m:t>Φ</m:t>
                    </m:r>
                    <m:d>
                      <m:dPr>
                        <m:ctrlPr>
                          <a:rPr lang="pt-PT"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oMath>
                </a14:m>
                <a:endParaRPr lang="en-GB" dirty="0"/>
              </a:p>
              <a:p>
                <a:pPr lvl="1"/>
                <a14:m>
                  <m:oMath xmlns:m="http://schemas.openxmlformats.org/officeDocument/2006/math">
                    <m:r>
                      <a:rPr lang="en-GB" i="1">
                        <a:latin typeface="Cambria Math" panose="02040503050406030204" pitchFamily="18" charset="0"/>
                        <a:ea typeface="Cambria Math" panose="02040503050406030204" pitchFamily="18" charset="0"/>
                      </a:rPr>
                      <m:t>𝜘</m:t>
                    </m:r>
                    <m:d>
                      <m:dPr>
                        <m:ctrlPr>
                          <a:rPr lang="en-GB"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r>
                          <a:rPr lang="pt-PT" b="1" i="1">
                            <a:latin typeface="Cambria Math" panose="02040503050406030204" pitchFamily="18" charset="0"/>
                            <a:ea typeface="Cambria Math" panose="02040503050406030204" pitchFamily="18" charset="0"/>
                          </a:rPr>
                          <m:t>,</m:t>
                        </m:r>
                        <m:r>
                          <a:rPr lang="pt-PT" b="1" i="1" smtClean="0">
                            <a:latin typeface="Cambria Math" panose="02040503050406030204" pitchFamily="18" charset="0"/>
                            <a:ea typeface="Cambria Math" panose="02040503050406030204" pitchFamily="18" charset="0"/>
                          </a:rPr>
                          <m:t>𝒚</m:t>
                        </m:r>
                      </m:e>
                    </m:d>
                    <m:r>
                      <a:rPr lang="pt-PT" i="1">
                        <a:latin typeface="Cambria Math" panose="02040503050406030204" pitchFamily="18" charset="0"/>
                        <a:ea typeface="Cambria Math" panose="02040503050406030204" pitchFamily="18" charset="0"/>
                      </a:rPr>
                      <m:t>=</m:t>
                    </m:r>
                    <m:sSup>
                      <m:sSupPr>
                        <m:ctrlPr>
                          <a:rPr lang="pt-PT" i="1" smtClean="0">
                            <a:latin typeface="Cambria Math" panose="02040503050406030204" pitchFamily="18" charset="0"/>
                            <a:ea typeface="Cambria Math" panose="02040503050406030204" pitchFamily="18" charset="0"/>
                          </a:rPr>
                        </m:ctrlPr>
                      </m:sSupPr>
                      <m:e>
                        <m:d>
                          <m:dPr>
                            <m:begChr m:val="|"/>
                            <m:endChr m:val="|"/>
                            <m:ctrlPr>
                              <a:rPr lang="pt-PT" i="1" smtClean="0">
                                <a:latin typeface="Cambria Math" panose="02040503050406030204" pitchFamily="18" charset="0"/>
                                <a:ea typeface="Cambria Math" panose="02040503050406030204" pitchFamily="18" charset="0"/>
                              </a:rPr>
                            </m:ctrlPr>
                          </m:dPr>
                          <m:e>
                            <m:f>
                              <m:fPr>
                                <m:ctrlPr>
                                  <a:rPr lang="pt-PT" i="1" smtClean="0">
                                    <a:latin typeface="Cambria Math" panose="02040503050406030204" pitchFamily="18" charset="0"/>
                                    <a:ea typeface="Cambria Math" panose="02040503050406030204" pitchFamily="18" charset="0"/>
                                  </a:rPr>
                                </m:ctrlPr>
                              </m:fPr>
                              <m:num>
                                <m:r>
                                  <a:rPr lang="pt-PT" b="0" i="1" smtClean="0">
                                    <a:latin typeface="Cambria Math" panose="02040503050406030204" pitchFamily="18" charset="0"/>
                                    <a:ea typeface="Cambria Math" panose="02040503050406030204" pitchFamily="18" charset="0"/>
                                  </a:rPr>
                                  <m:t>1</m:t>
                                </m:r>
                              </m:num>
                              <m:den>
                                <m:sSup>
                                  <m:sSupPr>
                                    <m:ctrlPr>
                                      <a:rPr lang="pt-PT"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2</m:t>
                                    </m:r>
                                  </m:e>
                                  <m:sup>
                                    <m:r>
                                      <a:rPr lang="pt-PT" b="0" i="1" smtClean="0">
                                        <a:latin typeface="Cambria Math" panose="02040503050406030204" pitchFamily="18" charset="0"/>
                                        <a:ea typeface="Cambria Math" panose="02040503050406030204" pitchFamily="18" charset="0"/>
                                      </a:rPr>
                                      <m:t>𝑛</m:t>
                                    </m:r>
                                  </m:sup>
                                </m:sSup>
                              </m:den>
                            </m:f>
                            <m:nary>
                              <m:naryPr>
                                <m:chr m:val="∑"/>
                                <m:ctrlPr>
                                  <a:rPr lang="pt-PT" i="1" smtClean="0">
                                    <a:latin typeface="Cambria Math" panose="02040503050406030204" pitchFamily="18" charset="0"/>
                                    <a:ea typeface="Cambria Math" panose="02040503050406030204" pitchFamily="18" charset="0"/>
                                  </a:rPr>
                                </m:ctrlPr>
                              </m:naryPr>
                              <m:sub>
                                <m:r>
                                  <m:rPr>
                                    <m:brk m:alnAt="23"/>
                                  </m:rPr>
                                  <a:rPr lang="pt-PT" b="0" i="1" smtClean="0">
                                    <a:latin typeface="Cambria Math" panose="02040503050406030204" pitchFamily="18" charset="0"/>
                                    <a:ea typeface="Cambria Math" panose="02040503050406030204" pitchFamily="18" charset="0"/>
                                  </a:rPr>
                                  <m:t>𝑧</m:t>
                                </m:r>
                                <m:r>
                                  <a:rPr lang="pt-PT" b="0" i="1" smtClean="0">
                                    <a:latin typeface="Cambria Math" panose="02040503050406030204" pitchFamily="18" charset="0"/>
                                    <a:ea typeface="Cambria Math" panose="02040503050406030204" pitchFamily="18" charset="0"/>
                                  </a:rPr>
                                  <m:t>=</m:t>
                                </m:r>
                                <m:sSup>
                                  <m:sSupPr>
                                    <m:ctrlPr>
                                      <a:rPr lang="pt-PT" b="0" i="1" smtClean="0">
                                        <a:latin typeface="Cambria Math" panose="02040503050406030204" pitchFamily="18" charset="0"/>
                                        <a:ea typeface="Cambria Math" panose="02040503050406030204" pitchFamily="18" charset="0"/>
                                      </a:rPr>
                                    </m:ctrlPr>
                                  </m:sSupPr>
                                  <m:e>
                                    <m:d>
                                      <m:dPr>
                                        <m:begChr m:val="{"/>
                                        <m:endChr m:val="}"/>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−1,1</m:t>
                                        </m:r>
                                      </m:e>
                                    </m:d>
                                  </m:e>
                                  <m:sup>
                                    <m:r>
                                      <a:rPr lang="pt-PT" b="0" i="1" smtClean="0">
                                        <a:latin typeface="Cambria Math" panose="02040503050406030204" pitchFamily="18" charset="0"/>
                                        <a:ea typeface="Cambria Math" panose="02040503050406030204" pitchFamily="18" charset="0"/>
                                      </a:rPr>
                                      <m:t>𝑛</m:t>
                                    </m:r>
                                  </m:sup>
                                </m:sSup>
                              </m:sub>
                              <m:sup/>
                              <m:e>
                                <m:d>
                                  <m:dPr>
                                    <m:begChr m:val="["/>
                                    <m:endChr m:val="]"/>
                                    <m:ctrlPr>
                                      <a:rPr lang="pt-PT"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𝑒𝑥𝑝</m:t>
                                    </m:r>
                                    <m:d>
                                      <m:dPr>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𝑖</m:t>
                                        </m:r>
                                        <m:d>
                                          <m:dPr>
                                            <m:ctrlPr>
                                              <a:rPr lang="pt-PT" b="0" i="1" smtClean="0">
                                                <a:latin typeface="Cambria Math" panose="02040503050406030204" pitchFamily="18" charset="0"/>
                                                <a:ea typeface="Cambria Math" panose="02040503050406030204" pitchFamily="18" charset="0"/>
                                              </a:rPr>
                                            </m:ctrlPr>
                                          </m:dPr>
                                          <m:e>
                                            <m:nary>
                                              <m:naryPr>
                                                <m:chr m:val="∑"/>
                                                <m:limLoc m:val="subSup"/>
                                                <m:ctrlPr>
                                                  <a:rPr lang="pt-PT" b="0" i="1" smtClean="0">
                                                    <a:latin typeface="Cambria Math" panose="02040503050406030204" pitchFamily="18" charset="0"/>
                                                    <a:ea typeface="Cambria Math" panose="02040503050406030204" pitchFamily="18" charset="0"/>
                                                  </a:rPr>
                                                </m:ctrlPr>
                                              </m:naryPr>
                                              <m:sub>
                                                <m:r>
                                                  <m:rPr>
                                                    <m:brk m:alnAt="25"/>
                                                  </m:rPr>
                                                  <a:rPr lang="pt-PT" b="0" i="1" smtClean="0">
                                                    <a:latin typeface="Cambria Math" panose="02040503050406030204" pitchFamily="18" charset="0"/>
                                                    <a:ea typeface="Cambria Math" panose="02040503050406030204" pitchFamily="18" charset="0"/>
                                                  </a:rPr>
                                                  <m:t>𝑗</m:t>
                                                </m:r>
                                              </m:sub>
                                              <m:sup/>
                                              <m:e>
                                                <m:d>
                                                  <m:dPr>
                                                    <m:ctrlPr>
                                                      <a:rPr lang="pt-PT" i="1">
                                                        <a:latin typeface="Cambria Math" panose="02040503050406030204" pitchFamily="18" charset="0"/>
                                                        <a:ea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𝜑</m:t>
                                                        </m:r>
                                                      </m:e>
                                                      <m:sub>
                                                        <m:r>
                                                          <a:rPr lang="pt-PT" i="1">
                                                            <a:latin typeface="Cambria Math" panose="02040503050406030204" pitchFamily="18" charset="0"/>
                                                            <a:ea typeface="Cambria Math" panose="02040503050406030204" pitchFamily="18" charset="0"/>
                                                          </a:rPr>
                                                          <m:t>𝑗</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e>
                                                    </m:d>
                                                    <m:r>
                                                      <a:rPr lang="pt-PT" i="1">
                                                        <a:latin typeface="Cambria Math" panose="02040503050406030204" pitchFamily="18" charset="0"/>
                                                        <a:ea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𝜑</m:t>
                                                        </m:r>
                                                      </m:e>
                                                      <m:sub>
                                                        <m:r>
                                                          <a:rPr lang="pt-PT" i="1">
                                                            <a:latin typeface="Cambria Math" panose="02040503050406030204" pitchFamily="18" charset="0"/>
                                                            <a:ea typeface="Cambria Math" panose="02040503050406030204" pitchFamily="18" charset="0"/>
                                                          </a:rPr>
                                                          <m:t>𝑗</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𝑦</m:t>
                                                        </m:r>
                                                      </m:e>
                                                    </m:d>
                                                  </m:e>
                                                </m:d>
                                                <m:sSup>
                                                  <m:sSupPr>
                                                    <m:ctrlPr>
                                                      <a:rPr lang="pt-PT" b="0"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𝑧</m:t>
                                                    </m:r>
                                                  </m:e>
                                                  <m:sup>
                                                    <m:r>
                                                      <a:rPr lang="pt-PT" b="0" i="1" smtClean="0">
                                                        <a:latin typeface="Cambria Math" panose="02040503050406030204" pitchFamily="18" charset="0"/>
                                                        <a:ea typeface="Cambria Math" panose="02040503050406030204" pitchFamily="18" charset="0"/>
                                                      </a:rPr>
                                                      <m:t>𝑗</m:t>
                                                    </m:r>
                                                  </m:sup>
                                                </m:sSup>
                                              </m:e>
                                            </m:nary>
                                            <m:r>
                                              <a:rPr lang="pt-PT" b="0" i="1" smtClean="0">
                                                <a:latin typeface="Cambria Math" panose="02040503050406030204" pitchFamily="18" charset="0"/>
                                                <a:ea typeface="Cambria Math" panose="02040503050406030204" pitchFamily="18" charset="0"/>
                                              </a:rPr>
                                              <m:t>+</m:t>
                                            </m:r>
                                            <m:nary>
                                              <m:naryPr>
                                                <m:chr m:val="∑"/>
                                                <m:limLoc m:val="subSup"/>
                                                <m:ctrlPr>
                                                  <a:rPr lang="pt-PT" i="1">
                                                    <a:latin typeface="Cambria Math" panose="02040503050406030204" pitchFamily="18" charset="0"/>
                                                    <a:ea typeface="Cambria Math" panose="02040503050406030204" pitchFamily="18" charset="0"/>
                                                  </a:rPr>
                                                </m:ctrlPr>
                                              </m:naryPr>
                                              <m:sub>
                                                <m:r>
                                                  <m:rPr>
                                                    <m:brk m:alnAt="25"/>
                                                  </m:rPr>
                                                  <a:rPr lang="pt-PT" i="1">
                                                    <a:latin typeface="Cambria Math" panose="02040503050406030204" pitchFamily="18" charset="0"/>
                                                    <a:ea typeface="Cambria Math" panose="02040503050406030204" pitchFamily="18" charset="0"/>
                                                  </a:rPr>
                                                  <m:t>𝑗</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𝑡</m:t>
                                                </m:r>
                                              </m:sub>
                                              <m:sup/>
                                              <m:e>
                                                <m:d>
                                                  <m:dPr>
                                                    <m:ctrlPr>
                                                      <a:rPr lang="pt-PT" i="1" smtClean="0">
                                                        <a:latin typeface="Cambria Math" panose="02040503050406030204" pitchFamily="18" charset="0"/>
                                                        <a:ea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𝜑</m:t>
                                                        </m:r>
                                                      </m:e>
                                                      <m:sub>
                                                        <m:r>
                                                          <a:rPr lang="pt-PT" i="1">
                                                            <a:latin typeface="Cambria Math" panose="02040503050406030204" pitchFamily="18" charset="0"/>
                                                            <a:ea typeface="Cambria Math" panose="02040503050406030204" pitchFamily="18" charset="0"/>
                                                          </a:rPr>
                                                          <m:t>𝑗</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𝑡</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e>
                                                    </m:d>
                                                    <m:r>
                                                      <a:rPr lang="pt-PT" i="1">
                                                        <a:latin typeface="Cambria Math" panose="02040503050406030204" pitchFamily="18" charset="0"/>
                                                        <a:ea typeface="Cambria Math" panose="02040503050406030204" pitchFamily="18" charset="0"/>
                                                      </a:rPr>
                                                      <m:t>−</m:t>
                                                    </m:r>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𝜑</m:t>
                                                        </m:r>
                                                      </m:e>
                                                      <m:sub>
                                                        <m:r>
                                                          <a:rPr lang="pt-PT" i="1">
                                                            <a:latin typeface="Cambria Math" panose="02040503050406030204" pitchFamily="18" charset="0"/>
                                                            <a:ea typeface="Cambria Math" panose="02040503050406030204" pitchFamily="18" charset="0"/>
                                                          </a:rPr>
                                                          <m:t>𝑗</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𝑡</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𝑦</m:t>
                                                        </m:r>
                                                      </m:e>
                                                    </m:d>
                                                  </m:e>
                                                </m:d>
                                                <m:sSup>
                                                  <m:sSupPr>
                                                    <m:ctrlPr>
                                                      <a:rPr lang="pt-PT" i="1">
                                                        <a:latin typeface="Cambria Math" panose="02040503050406030204" pitchFamily="18" charset="0"/>
                                                        <a:ea typeface="Cambria Math" panose="02040503050406030204" pitchFamily="18" charset="0"/>
                                                      </a:rPr>
                                                    </m:ctrlPr>
                                                  </m:sSup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𝑧</m:t>
                                                        </m:r>
                                                      </m:e>
                                                      <m:sup>
                                                        <m:r>
                                                          <a:rPr lang="pt-PT" i="1">
                                                            <a:latin typeface="Cambria Math" panose="02040503050406030204" pitchFamily="18" charset="0"/>
                                                            <a:ea typeface="Cambria Math" panose="02040503050406030204" pitchFamily="18" charset="0"/>
                                                          </a:rPr>
                                                          <m:t>𝑡</m:t>
                                                        </m:r>
                                                      </m:sup>
                                                    </m:sSup>
                                                    <m:r>
                                                      <a:rPr lang="pt-PT" i="1">
                                                        <a:latin typeface="Cambria Math" panose="02040503050406030204" pitchFamily="18" charset="0"/>
                                                        <a:ea typeface="Cambria Math" panose="02040503050406030204" pitchFamily="18" charset="0"/>
                                                      </a:rPr>
                                                      <m:t>𝑧</m:t>
                                                    </m:r>
                                                  </m:e>
                                                  <m:sup>
                                                    <m:r>
                                                      <a:rPr lang="pt-PT" i="1">
                                                        <a:latin typeface="Cambria Math" panose="02040503050406030204" pitchFamily="18" charset="0"/>
                                                        <a:ea typeface="Cambria Math" panose="02040503050406030204" pitchFamily="18" charset="0"/>
                                                      </a:rPr>
                                                      <m:t>𝑗</m:t>
                                                    </m:r>
                                                  </m:sup>
                                                </m:sSup>
                                              </m:e>
                                            </m:nary>
                                          </m:e>
                                        </m:d>
                                      </m:e>
                                    </m:d>
                                  </m:e>
                                </m:d>
                              </m:e>
                            </m:nary>
                          </m:e>
                        </m:d>
                      </m:e>
                      <m:sup>
                        <m:r>
                          <a:rPr lang="pt-PT" b="0" i="1" smtClean="0">
                            <a:latin typeface="Cambria Math" panose="02040503050406030204" pitchFamily="18" charset="0"/>
                            <a:ea typeface="Cambria Math" panose="02040503050406030204" pitchFamily="18" charset="0"/>
                          </a:rPr>
                          <m:t>2</m:t>
                        </m:r>
                      </m:sup>
                    </m:sSup>
                  </m:oMath>
                </a14:m>
                <a:br>
                  <a:rPr lang="pt-PT" dirty="0"/>
                </a:br>
                <a:r>
                  <a:rPr lang="pt-PT" dirty="0" err="1"/>
                  <a:t>where</a:t>
                </a:r>
                <a:r>
                  <a:rPr lang="pt-PT" dirty="0"/>
                  <a:t> </a:t>
                </a:r>
                <a14:m>
                  <m:oMath xmlns:m="http://schemas.openxmlformats.org/officeDocument/2006/math">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𝜑</m:t>
                        </m:r>
                      </m:e>
                      <m:sub>
                        <m:r>
                          <a:rPr lang="pt-PT" i="1" smtClean="0">
                            <a:latin typeface="Cambria Math" panose="02040503050406030204" pitchFamily="18" charset="0"/>
                            <a:ea typeface="Cambria Math" panose="02040503050406030204" pitchFamily="18" charset="0"/>
                          </a:rPr>
                          <m:t>∙</m:t>
                        </m:r>
                      </m:sub>
                    </m:sSub>
                    <m:d>
                      <m:dPr>
                        <m:ctrlPr>
                          <a:rPr lang="pt-PT" i="1">
                            <a:latin typeface="Cambria Math" panose="02040503050406030204" pitchFamily="18" charset="0"/>
                            <a:ea typeface="Cambria Math" panose="02040503050406030204" pitchFamily="18" charset="0"/>
                          </a:rPr>
                        </m:ctrlPr>
                      </m:dPr>
                      <m:e>
                        <m:r>
                          <a:rPr lang="pt-PT" i="1" smtClean="0">
                            <a:latin typeface="Cambria Math" panose="02040503050406030204" pitchFamily="18" charset="0"/>
                            <a:ea typeface="Cambria Math" panose="02040503050406030204" pitchFamily="18" charset="0"/>
                          </a:rPr>
                          <m:t>∙</m:t>
                        </m:r>
                      </m:e>
                    </m:d>
                  </m:oMath>
                </a14:m>
                <a:r>
                  <a:rPr lang="pt-PT" dirty="0"/>
                  <a:t> </a:t>
                </a:r>
                <a:r>
                  <a:rPr lang="pt-PT" dirty="0" err="1"/>
                  <a:t>is</a:t>
                </a:r>
                <a:r>
                  <a:rPr lang="pt-PT" dirty="0"/>
                  <a:t> </a:t>
                </a:r>
                <a:r>
                  <a:rPr lang="pt-PT" dirty="0" err="1"/>
                  <a:t>the</a:t>
                </a:r>
                <a:r>
                  <a:rPr lang="pt-PT" dirty="0"/>
                  <a:t> </a:t>
                </a:r>
                <a:r>
                  <a:rPr lang="pt-PT" dirty="0" err="1"/>
                  <a:t>phase</a:t>
                </a:r>
                <a:r>
                  <a:rPr lang="pt-PT" dirty="0"/>
                  <a:t> </a:t>
                </a:r>
                <a:r>
                  <a:rPr lang="pt-PT" dirty="0" err="1"/>
                  <a:t>induced</a:t>
                </a:r>
                <a:r>
                  <a:rPr lang="pt-PT" dirty="0"/>
                  <a:t> </a:t>
                </a:r>
                <a:r>
                  <a:rPr lang="pt-PT" dirty="0" err="1"/>
                  <a:t>by</a:t>
                </a:r>
                <a:r>
                  <a:rPr lang="pt-PT" dirty="0"/>
                  <a:t> </a:t>
                </a:r>
                <a:r>
                  <a:rPr lang="pt-PT" dirty="0" err="1"/>
                  <a:t>the</a:t>
                </a:r>
                <a:r>
                  <a:rPr lang="pt-PT" dirty="0"/>
                  <a:t> </a:t>
                </a:r>
                <a:r>
                  <a:rPr lang="pt-PT" dirty="0" err="1"/>
                  <a:t>rotation</a:t>
                </a:r>
                <a:r>
                  <a:rPr lang="pt-PT" dirty="0"/>
                  <a:t> gates  </a:t>
                </a:r>
                <a:r>
                  <a:rPr lang="en-GB" dirty="0"/>
                  <a:t> </a:t>
                </a:r>
                <a:br>
                  <a:rPr lang="en-GB" dirty="0"/>
                </a:br>
                <a:endParaRPr lang="en-GB" dirty="0"/>
              </a:p>
              <a:p>
                <a:pPr lvl="1"/>
                <a:r>
                  <a:rPr lang="en-GB" dirty="0"/>
                  <a:t>exponentially hard summation, but</a:t>
                </a:r>
              </a:p>
              <a:p>
                <a:pPr lvl="1"/>
                <a:r>
                  <a:rPr lang="en-GB" dirty="0"/>
                  <a:t>can be uniformly sampled for </a:t>
                </a:r>
                <a14:m>
                  <m:oMath xmlns:m="http://schemas.openxmlformats.org/officeDocument/2006/math">
                    <m:r>
                      <m:rPr>
                        <m:brk m:alnAt="23"/>
                      </m:rPr>
                      <a:rPr lang="pt-PT" i="1">
                        <a:latin typeface="Cambria Math" panose="02040503050406030204" pitchFamily="18" charset="0"/>
                        <a:ea typeface="Cambria Math" panose="02040503050406030204" pitchFamily="18" charset="0"/>
                      </a:rPr>
                      <m:t>𝑧</m:t>
                    </m:r>
                    <m:r>
                      <a:rPr lang="pt-PT" i="1" smtClean="0">
                        <a:latin typeface="Cambria Math" panose="02040503050406030204" pitchFamily="18" charset="0"/>
                        <a:ea typeface="Cambria Math" panose="02040503050406030204" pitchFamily="18" charset="0"/>
                      </a:rPr>
                      <m:t>∈</m:t>
                    </m:r>
                    <m:sSup>
                      <m:sSupPr>
                        <m:ctrlPr>
                          <a:rPr lang="pt-PT" i="1">
                            <a:latin typeface="Cambria Math" panose="02040503050406030204" pitchFamily="18" charset="0"/>
                            <a:ea typeface="Cambria Math" panose="02040503050406030204" pitchFamily="18" charset="0"/>
                          </a:rPr>
                        </m:ctrlPr>
                      </m:sSup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−1,1</m:t>
                            </m:r>
                          </m:e>
                        </m:d>
                      </m:e>
                      <m:sup>
                        <m:r>
                          <a:rPr lang="pt-PT" i="1">
                            <a:latin typeface="Cambria Math" panose="02040503050406030204" pitchFamily="18" charset="0"/>
                            <a:ea typeface="Cambria Math" panose="02040503050406030204" pitchFamily="18" charset="0"/>
                          </a:rPr>
                          <m:t>𝑛</m:t>
                        </m:r>
                      </m:sup>
                    </m:sSup>
                  </m:oMath>
                </a14:m>
                <a:r>
                  <a:rPr lang="en-GB" dirty="0"/>
                  <a:t>, with additive error </a:t>
                </a:r>
                <a14:m>
                  <m:oMath xmlns:m="http://schemas.openxmlformats.org/officeDocument/2006/math">
                    <m:r>
                      <a:rPr lang="pt-PT" i="1">
                        <a:latin typeface="Cambria Math" panose="02040503050406030204" pitchFamily="18" charset="0"/>
                        <a:ea typeface="Cambria Math" panose="02040503050406030204" pitchFamily="18" charset="0"/>
                      </a:rPr>
                      <m:t>𝒪</m:t>
                    </m:r>
                    <m:d>
                      <m:dPr>
                        <m:ctrlPr>
                          <a:rPr lang="pt-PT"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ad>
                              <m:radPr>
                                <m:degHide m:val="on"/>
                                <m:ctrlPr>
                                  <a:rPr lang="pt-PT" i="1">
                                    <a:latin typeface="Cambria Math" panose="02040503050406030204" pitchFamily="18" charset="0"/>
                                    <a:ea typeface="Cambria Math" panose="02040503050406030204" pitchFamily="18" charset="0"/>
                                  </a:rPr>
                                </m:ctrlPr>
                              </m:radPr>
                              <m:deg/>
                              <m:e>
                                <m:r>
                                  <a:rPr lang="pt-PT" i="1">
                                    <a:latin typeface="Cambria Math" panose="02040503050406030204" pitchFamily="18" charset="0"/>
                                    <a:ea typeface="Cambria Math" panose="02040503050406030204" pitchFamily="18" charset="0"/>
                                  </a:rPr>
                                  <m:t>𝑅</m:t>
                                </m:r>
                              </m:e>
                            </m:rad>
                          </m:e>
                          <m:sup>
                            <m:r>
                              <a:rPr lang="pt-PT" i="1">
                                <a:latin typeface="Cambria Math" panose="02040503050406030204" pitchFamily="18" charset="0"/>
                                <a:ea typeface="Cambria Math" panose="02040503050406030204" pitchFamily="18" charset="0"/>
                              </a:rPr>
                              <m:t>−</m:t>
                            </m:r>
                            <m:box>
                              <m:boxPr>
                                <m:ctrlPr>
                                  <a:rPr lang="pt-PT" i="1">
                                    <a:latin typeface="Cambria Math" panose="02040503050406030204" pitchFamily="18" charset="0"/>
                                    <a:ea typeface="Cambria Math" panose="02040503050406030204" pitchFamily="18" charset="0"/>
                                  </a:rPr>
                                </m:ctrlPr>
                              </m:boxPr>
                              <m:e>
                                <m:argPr>
                                  <m:argSz m:val="-1"/>
                                </m:argPr>
                                <m:r>
                                  <a:rPr lang="pt-PT" i="1">
                                    <a:latin typeface="Cambria Math" panose="02040503050406030204" pitchFamily="18" charset="0"/>
                                    <a:ea typeface="Cambria Math" panose="02040503050406030204" pitchFamily="18" charset="0"/>
                                  </a:rPr>
                                  <m:t>1</m:t>
                                </m:r>
                              </m:e>
                            </m:box>
                          </m:sup>
                        </m:sSup>
                      </m:e>
                    </m:d>
                  </m:oMath>
                </a14:m>
                <a:endParaRPr lang="en-GB" dirty="0"/>
              </a:p>
              <a:p>
                <a:pPr lvl="1"/>
                <a:r>
                  <a:rPr lang="en-GB" dirty="0"/>
                  <a:t>no quantum computational advantage </a:t>
                </a:r>
              </a:p>
            </p:txBody>
          </p:sp>
        </mc:Choice>
        <mc:Fallback xmlns="">
          <p:sp>
            <p:nvSpPr>
              <p:cNvPr id="3" name="Marcador de Posição de Conteúdo 2">
                <a:extLst>
                  <a:ext uri="{FF2B5EF4-FFF2-40B4-BE49-F238E27FC236}">
                    <a16:creationId xmlns:a16="http://schemas.microsoft.com/office/drawing/2014/main" id="{5F5B22D7-79EC-502F-8D14-97B55C14DC4D}"/>
                  </a:ext>
                </a:extLst>
              </p:cNvPr>
              <p:cNvSpPr>
                <a:spLocks noGrp="1" noRot="1" noChangeAspect="1" noMove="1" noResize="1" noEditPoints="1" noAdjustHandles="1" noChangeArrowheads="1" noChangeShapeType="1" noTextEdit="1"/>
              </p:cNvSpPr>
              <p:nvPr>
                <p:ph idx="1"/>
              </p:nvPr>
            </p:nvSpPr>
            <p:spPr>
              <a:xfrm>
                <a:off x="645132" y="2052918"/>
                <a:ext cx="9810310" cy="4352364"/>
              </a:xfrm>
              <a:blipFill>
                <a:blip r:embed="rId2"/>
                <a:stretch>
                  <a:fillRect l="-646" t="-872"/>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9FCE5651-245D-6F17-9405-382AF8E5C6AE}"/>
              </a:ext>
            </a:extLst>
          </p:cNvPr>
          <p:cNvSpPr>
            <a:spLocks noGrp="1"/>
          </p:cNvSpPr>
          <p:nvPr>
            <p:ph type="sldNum" sz="quarter" idx="12"/>
          </p:nvPr>
        </p:nvSpPr>
        <p:spPr/>
        <p:txBody>
          <a:bodyPr/>
          <a:lstStyle/>
          <a:p>
            <a:fld id="{D57F1E4F-1CFF-5643-939E-02111984F565}" type="slidenum">
              <a:rPr lang="en-US" smtClean="0"/>
              <a:t>19</a:t>
            </a:fld>
            <a:endParaRPr lang="en-US" dirty="0"/>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9011259B-CA47-2514-ECA5-ACDD238E39E6}"/>
                  </a:ext>
                </a:extLst>
              </p:cNvPr>
              <p:cNvSpPr txBox="1"/>
              <p:nvPr/>
            </p:nvSpPr>
            <p:spPr>
              <a:xfrm>
                <a:off x="8181035" y="1808925"/>
                <a:ext cx="48724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solidFill>
                                <a:schemeClr val="tx1"/>
                              </a:solidFill>
                              <a:latin typeface="Cambria Math" panose="02040503050406030204" pitchFamily="18" charset="0"/>
                            </a:rPr>
                          </m:ctrlPr>
                        </m:sSupPr>
                        <m:e>
                          <m:r>
                            <a:rPr lang="pt-PT" b="0" i="1" smtClean="0">
                              <a:ln>
                                <a:solidFill>
                                  <a:schemeClr val="tx1"/>
                                </a:solidFill>
                              </a:ln>
                              <a:solidFill>
                                <a:schemeClr val="tx1"/>
                              </a:solidFill>
                              <a:latin typeface="Cambria Math" panose="02040503050406030204" pitchFamily="18" charset="0"/>
                            </a:rPr>
                            <m:t>𝑥</m:t>
                          </m:r>
                        </m:e>
                        <m:sup>
                          <m:r>
                            <a:rPr lang="pt-PT" b="0" i="1" smtClean="0">
                              <a:ln>
                                <a:solidFill>
                                  <a:schemeClr val="tx1"/>
                                </a:solidFill>
                              </a:ln>
                              <a:solidFill>
                                <a:schemeClr val="tx1"/>
                              </a:solidFill>
                              <a:latin typeface="Cambria Math" panose="02040503050406030204" pitchFamily="18" charset="0"/>
                            </a:rPr>
                            <m:t>1</m:t>
                          </m:r>
                        </m:sup>
                      </m:sSup>
                    </m:oMath>
                  </m:oMathPara>
                </a14:m>
                <a:endParaRPr lang="en-GB" dirty="0">
                  <a:ln>
                    <a:solidFill>
                      <a:schemeClr val="tx1"/>
                    </a:solidFill>
                  </a:ln>
                  <a:solidFill>
                    <a:schemeClr val="tx1"/>
                  </a:solidFill>
                </a:endParaRPr>
              </a:p>
            </p:txBody>
          </p:sp>
        </mc:Choice>
        <mc:Fallback xmlns="">
          <p:sp>
            <p:nvSpPr>
              <p:cNvPr id="6" name="CaixaDeTexto 5">
                <a:extLst>
                  <a:ext uri="{FF2B5EF4-FFF2-40B4-BE49-F238E27FC236}">
                    <a16:creationId xmlns:a16="http://schemas.microsoft.com/office/drawing/2014/main" id="{9011259B-CA47-2514-ECA5-ACDD238E39E6}"/>
                  </a:ext>
                </a:extLst>
              </p:cNvPr>
              <p:cNvSpPr txBox="1">
                <a:spLocks noRot="1" noChangeAspect="1" noMove="1" noResize="1" noEditPoints="1" noAdjustHandles="1" noChangeArrowheads="1" noChangeShapeType="1" noTextEdit="1"/>
              </p:cNvSpPr>
              <p:nvPr/>
            </p:nvSpPr>
            <p:spPr>
              <a:xfrm>
                <a:off x="8181035" y="1808925"/>
                <a:ext cx="487249" cy="369332"/>
              </a:xfrm>
              <a:prstGeom prst="rect">
                <a:avLst/>
              </a:prstGeom>
              <a:blipFill>
                <a:blip r:embed="rId3"/>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E4AFC43F-24DA-25C5-AD7E-9BA7B2B2BBCC}"/>
                  </a:ext>
                </a:extLst>
              </p:cNvPr>
              <p:cNvSpPr txBox="1"/>
              <p:nvPr/>
            </p:nvSpPr>
            <p:spPr>
              <a:xfrm>
                <a:off x="8181035" y="3187694"/>
                <a:ext cx="50629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oMath>
                  </m:oMathPara>
                </a14:m>
                <a:endParaRPr lang="en-GB" dirty="0">
                  <a:ln>
                    <a:solidFill>
                      <a:schemeClr val="tx1"/>
                    </a:solidFill>
                  </a:ln>
                </a:endParaRPr>
              </a:p>
            </p:txBody>
          </p:sp>
        </mc:Choice>
        <mc:Fallback xmlns="">
          <p:sp>
            <p:nvSpPr>
              <p:cNvPr id="8" name="CaixaDeTexto 7">
                <a:extLst>
                  <a:ext uri="{FF2B5EF4-FFF2-40B4-BE49-F238E27FC236}">
                    <a16:creationId xmlns:a16="http://schemas.microsoft.com/office/drawing/2014/main" id="{E4AFC43F-24DA-25C5-AD7E-9BA7B2B2BBCC}"/>
                  </a:ext>
                </a:extLst>
              </p:cNvPr>
              <p:cNvSpPr txBox="1">
                <a:spLocks noRot="1" noChangeAspect="1" noMove="1" noResize="1" noEditPoints="1" noAdjustHandles="1" noChangeArrowheads="1" noChangeShapeType="1" noTextEdit="1"/>
              </p:cNvSpPr>
              <p:nvPr/>
            </p:nvSpPr>
            <p:spPr>
              <a:xfrm>
                <a:off x="8181035" y="3187694"/>
                <a:ext cx="506292" cy="369332"/>
              </a:xfrm>
              <a:prstGeom prst="rect">
                <a:avLst/>
              </a:prstGeom>
              <a:blipFill>
                <a:blip r:embed="rId4"/>
                <a:stretch>
                  <a:fillRect/>
                </a:stretch>
              </a:blipFill>
              <a:ln>
                <a:noFill/>
              </a:ln>
            </p:spPr>
            <p:txBody>
              <a:bodyPr/>
              <a:lstStyle/>
              <a:p>
                <a:r>
                  <a:rPr lang="en-GB">
                    <a:noFill/>
                  </a:rPr>
                  <a:t> </a:t>
                </a:r>
              </a:p>
            </p:txBody>
          </p:sp>
        </mc:Fallback>
      </mc:AlternateContent>
      <p:grpSp>
        <p:nvGrpSpPr>
          <p:cNvPr id="10" name="Agrupar 9">
            <a:extLst>
              <a:ext uri="{FF2B5EF4-FFF2-40B4-BE49-F238E27FC236}">
                <a16:creationId xmlns:a16="http://schemas.microsoft.com/office/drawing/2014/main" id="{CC00A036-9A32-2876-7060-E17B56CFEA20}"/>
              </a:ext>
            </a:extLst>
          </p:cNvPr>
          <p:cNvGrpSpPr/>
          <p:nvPr/>
        </p:nvGrpSpPr>
        <p:grpSpPr>
          <a:xfrm rot="16200000">
            <a:off x="8064831" y="2611501"/>
            <a:ext cx="759290" cy="144000"/>
            <a:chOff x="10049853" y="4849500"/>
            <a:chExt cx="759290" cy="144000"/>
          </a:xfrm>
          <a:solidFill>
            <a:schemeClr val="tx1"/>
          </a:solidFill>
        </p:grpSpPr>
        <p:sp>
          <p:nvSpPr>
            <p:cNvPr id="17" name="Oval 16">
              <a:extLst>
                <a:ext uri="{FF2B5EF4-FFF2-40B4-BE49-F238E27FC236}">
                  <a16:creationId xmlns:a16="http://schemas.microsoft.com/office/drawing/2014/main" id="{E22A0DF2-6BF6-0EE9-2736-4163EE34B085}"/>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9BE9E083-155A-FFCA-40BD-FD9F29D13867}"/>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FB55CC24-CD36-E32A-8E68-8A8D419250B5}"/>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4" name="Chaveta à Esquerda 23">
            <a:extLst>
              <a:ext uri="{FF2B5EF4-FFF2-40B4-BE49-F238E27FC236}">
                <a16:creationId xmlns:a16="http://schemas.microsoft.com/office/drawing/2014/main" id="{7BC4F17A-4BCF-77F9-F75F-FA54F8D172DE}"/>
              </a:ext>
            </a:extLst>
          </p:cNvPr>
          <p:cNvSpPr/>
          <p:nvPr/>
        </p:nvSpPr>
        <p:spPr>
          <a:xfrm rot="5400000">
            <a:off x="9774225" y="446976"/>
            <a:ext cx="333829" cy="2158353"/>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61891BB-2FDD-667D-F51F-B73B627E9C20}"/>
                  </a:ext>
                </a:extLst>
              </p:cNvPr>
              <p:cNvSpPr txBox="1"/>
              <p:nvPr/>
            </p:nvSpPr>
            <p:spPr>
              <a:xfrm>
                <a:off x="9529789" y="1028571"/>
                <a:ext cx="85630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Φ</m:t>
                      </m:r>
                      <m:d>
                        <m:dPr>
                          <m:ctrlPr>
                            <a:rPr lang="el-GR" sz="2400" i="1" smtClean="0">
                              <a:latin typeface="Cambria Math" panose="02040503050406030204" pitchFamily="18" charset="0"/>
                              <a:ea typeface="Cambria Math" panose="02040503050406030204" pitchFamily="18" charset="0"/>
                            </a:rPr>
                          </m:ctrlPr>
                        </m:dPr>
                        <m:e>
                          <m:r>
                            <a:rPr lang="pt-PT" sz="2400" b="1" i="1" smtClean="0">
                              <a:latin typeface="Cambria Math" panose="02040503050406030204" pitchFamily="18" charset="0"/>
                              <a:ea typeface="Cambria Math" panose="02040503050406030204" pitchFamily="18" charset="0"/>
                            </a:rPr>
                            <m:t>𝒙</m:t>
                          </m:r>
                        </m:e>
                      </m:d>
                    </m:oMath>
                  </m:oMathPara>
                </a14:m>
                <a:endParaRPr lang="en-GB" sz="2400" dirty="0"/>
              </a:p>
            </p:txBody>
          </p:sp>
        </mc:Choice>
        <mc:Fallback xmlns="">
          <p:sp>
            <p:nvSpPr>
              <p:cNvPr id="25" name="CaixaDeTexto 24">
                <a:extLst>
                  <a:ext uri="{FF2B5EF4-FFF2-40B4-BE49-F238E27FC236}">
                    <a16:creationId xmlns:a16="http://schemas.microsoft.com/office/drawing/2014/main" id="{861891BB-2FDD-667D-F51F-B73B627E9C20}"/>
                  </a:ext>
                </a:extLst>
              </p:cNvPr>
              <p:cNvSpPr txBox="1">
                <a:spLocks noRot="1" noChangeAspect="1" noMove="1" noResize="1" noEditPoints="1" noAdjustHandles="1" noChangeArrowheads="1" noChangeShapeType="1" noTextEdit="1"/>
              </p:cNvSpPr>
              <p:nvPr/>
            </p:nvSpPr>
            <p:spPr>
              <a:xfrm>
                <a:off x="9529789" y="1028571"/>
                <a:ext cx="856303" cy="461665"/>
              </a:xfrm>
              <a:prstGeom prst="rect">
                <a:avLst/>
              </a:prstGeom>
              <a:blipFill>
                <a:blip r:embed="rId5"/>
                <a:stretch>
                  <a:fillRect l="-1471"/>
                </a:stretch>
              </a:blipFill>
            </p:spPr>
            <p:txBody>
              <a:bodyPr/>
              <a:lstStyle/>
              <a:p>
                <a:r>
                  <a:rPr lang="en-GB">
                    <a:noFill/>
                  </a:rPr>
                  <a:t> </a:t>
                </a:r>
              </a:p>
            </p:txBody>
          </p:sp>
        </mc:Fallback>
      </mc:AlternateContent>
      <p:pic>
        <p:nvPicPr>
          <p:cNvPr id="5" name="Imagem 4">
            <a:extLst>
              <a:ext uri="{FF2B5EF4-FFF2-40B4-BE49-F238E27FC236}">
                <a16:creationId xmlns:a16="http://schemas.microsoft.com/office/drawing/2014/main" id="{6E9EA970-23DA-9F9F-B9A7-D776DBB48241}"/>
              </a:ext>
            </a:extLst>
          </p:cNvPr>
          <p:cNvPicPr>
            <a:picLocks noChangeAspect="1"/>
          </p:cNvPicPr>
          <p:nvPr/>
        </p:nvPicPr>
        <p:blipFill>
          <a:blip r:embed="rId6"/>
          <a:stretch>
            <a:fillRect/>
          </a:stretch>
        </p:blipFill>
        <p:spPr>
          <a:xfrm>
            <a:off x="8797817" y="1757096"/>
            <a:ext cx="2222500" cy="1912861"/>
          </a:xfrm>
          <a:prstGeom prst="rect">
            <a:avLst/>
          </a:prstGeom>
        </p:spPr>
      </p:pic>
    </p:spTree>
    <p:extLst>
      <p:ext uri="{BB962C8B-B14F-4D97-AF65-F5344CB8AC3E}">
        <p14:creationId xmlns:p14="http://schemas.microsoft.com/office/powerpoint/2010/main" val="3436925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0338A-C33F-5349-81FC-990D76CE8AAF}"/>
              </a:ext>
            </a:extLst>
          </p:cNvPr>
          <p:cNvSpPr>
            <a:spLocks noGrp="1"/>
          </p:cNvSpPr>
          <p:nvPr>
            <p:ph type="title"/>
          </p:nvPr>
        </p:nvSpPr>
        <p:spPr/>
        <p:txBody>
          <a:bodyPr/>
          <a:lstStyle/>
          <a:p>
            <a:r>
              <a:rPr lang="pt-PT" dirty="0"/>
              <a:t>Material de Consulta</a:t>
            </a:r>
          </a:p>
        </p:txBody>
      </p:sp>
      <p:sp>
        <p:nvSpPr>
          <p:cNvPr id="3" name="Marcador de Posição de Conteúdo 2">
            <a:extLst>
              <a:ext uri="{FF2B5EF4-FFF2-40B4-BE49-F238E27FC236}">
                <a16:creationId xmlns:a16="http://schemas.microsoft.com/office/drawing/2014/main" id="{363EA60F-FDF7-2B4F-97C2-C8280EE22DA9}"/>
              </a:ext>
            </a:extLst>
          </p:cNvPr>
          <p:cNvSpPr>
            <a:spLocks noGrp="1"/>
          </p:cNvSpPr>
          <p:nvPr>
            <p:ph idx="1"/>
          </p:nvPr>
        </p:nvSpPr>
        <p:spPr>
          <a:xfrm>
            <a:off x="1103312" y="1600200"/>
            <a:ext cx="9722343" cy="4648199"/>
          </a:xfrm>
        </p:spPr>
        <p:txBody>
          <a:bodyPr>
            <a:normAutofit/>
          </a:bodyPr>
          <a:lstStyle/>
          <a:p>
            <a:pPr>
              <a:spcAft>
                <a:spcPts val="600"/>
              </a:spcAft>
            </a:pPr>
            <a:r>
              <a:rPr lang="pt-PT" dirty="0"/>
              <a:t>[Schuld2021] – 	</a:t>
            </a:r>
            <a:r>
              <a:rPr lang="pt-PT" dirty="0" err="1"/>
              <a:t>Secs</a:t>
            </a:r>
            <a:r>
              <a:rPr lang="pt-PT" dirty="0"/>
              <a:t>. 2.5.4, 3.6.1; </a:t>
            </a:r>
            <a:r>
              <a:rPr lang="pt-PT" dirty="0" err="1"/>
              <a:t>Chap</a:t>
            </a:r>
            <a:r>
              <a:rPr lang="pt-PT" dirty="0"/>
              <a:t>. 6</a:t>
            </a:r>
          </a:p>
          <a:p>
            <a:pPr>
              <a:spcAft>
                <a:spcPts val="600"/>
              </a:spcAft>
            </a:pPr>
            <a:r>
              <a:rPr lang="pt-PT" dirty="0"/>
              <a:t>“</a:t>
            </a:r>
            <a:r>
              <a:rPr lang="pt-PT" dirty="0" err="1"/>
              <a:t>Supervised</a:t>
            </a:r>
            <a:r>
              <a:rPr lang="pt-PT" dirty="0"/>
              <a:t> </a:t>
            </a:r>
            <a:r>
              <a:rPr lang="pt-PT" dirty="0" err="1"/>
              <a:t>learning</a:t>
            </a:r>
            <a:r>
              <a:rPr lang="pt-PT" dirty="0"/>
              <a:t> </a:t>
            </a:r>
            <a:r>
              <a:rPr lang="pt-PT" dirty="0" err="1"/>
              <a:t>with</a:t>
            </a:r>
            <a:r>
              <a:rPr lang="pt-PT" dirty="0"/>
              <a:t> quantum </a:t>
            </a:r>
            <a:r>
              <a:rPr lang="pt-PT" dirty="0" err="1"/>
              <a:t>enhanced</a:t>
            </a:r>
            <a:r>
              <a:rPr lang="pt-PT" dirty="0"/>
              <a:t> </a:t>
            </a:r>
            <a:r>
              <a:rPr lang="pt-PT" dirty="0" err="1"/>
              <a:t>feature</a:t>
            </a:r>
            <a:r>
              <a:rPr lang="pt-PT" dirty="0"/>
              <a:t> </a:t>
            </a:r>
            <a:r>
              <a:rPr lang="pt-PT" dirty="0" err="1"/>
              <a:t>spaces</a:t>
            </a:r>
            <a:r>
              <a:rPr lang="pt-PT" dirty="0"/>
              <a:t>”</a:t>
            </a:r>
            <a:br>
              <a:rPr lang="pt-PT" dirty="0"/>
            </a:br>
            <a:r>
              <a:rPr lang="pt-PT" dirty="0" err="1"/>
              <a:t>Vojtech</a:t>
            </a:r>
            <a:r>
              <a:rPr lang="pt-PT" dirty="0"/>
              <a:t> </a:t>
            </a:r>
            <a:r>
              <a:rPr lang="pt-PT" dirty="0" err="1"/>
              <a:t>Havlicek</a:t>
            </a:r>
            <a:r>
              <a:rPr lang="pt-PT" dirty="0"/>
              <a:t> </a:t>
            </a:r>
            <a:r>
              <a:rPr lang="pt-PT" dirty="0" err="1"/>
              <a:t>et</a:t>
            </a:r>
            <a:r>
              <a:rPr lang="pt-PT" dirty="0"/>
              <a:t> al.</a:t>
            </a:r>
            <a:br>
              <a:rPr lang="pt-PT" dirty="0"/>
            </a:br>
            <a:r>
              <a:rPr lang="pt-PT" dirty="0">
                <a:hlinkClick r:id="rId2"/>
              </a:rPr>
              <a:t>https://arxiv.org/pdf/1804.11326.pdf</a:t>
            </a:r>
            <a:r>
              <a:rPr lang="pt-PT" dirty="0"/>
              <a:t> </a:t>
            </a:r>
          </a:p>
          <a:p>
            <a:pPr>
              <a:spcAft>
                <a:spcPts val="600"/>
              </a:spcAft>
            </a:pPr>
            <a:r>
              <a:rPr lang="pt-PT" dirty="0" err="1"/>
              <a:t>Qiskit</a:t>
            </a:r>
            <a:r>
              <a:rPr lang="pt-PT" dirty="0"/>
              <a:t> Global </a:t>
            </a:r>
            <a:r>
              <a:rPr lang="pt-PT" dirty="0" err="1"/>
              <a:t>Summer</a:t>
            </a:r>
            <a:r>
              <a:rPr lang="pt-PT" dirty="0"/>
              <a:t> </a:t>
            </a:r>
            <a:r>
              <a:rPr lang="pt-PT" dirty="0" err="1"/>
              <a:t>School</a:t>
            </a:r>
            <a:r>
              <a:rPr lang="pt-PT" dirty="0"/>
              <a:t> 2021: </a:t>
            </a:r>
            <a:r>
              <a:rPr lang="pt-PT" dirty="0" err="1"/>
              <a:t>Lectures</a:t>
            </a:r>
            <a:r>
              <a:rPr lang="pt-PT" dirty="0"/>
              <a:t> 6.1, 6.2, 7.1, 10.2</a:t>
            </a:r>
            <a:br>
              <a:rPr lang="pt-PT" dirty="0"/>
            </a:br>
            <a:r>
              <a:rPr lang="pt-PT" dirty="0">
                <a:hlinkClick r:id="rId3"/>
              </a:rPr>
              <a:t>https://www.youtube.com/watch?v=xgA4Dx_7q34&amp;list=PLOFEBzvs-VvqJwybFxkTiDzhf5E11p8BI</a:t>
            </a:r>
            <a:r>
              <a:rPr lang="pt-PT" dirty="0"/>
              <a:t> </a:t>
            </a:r>
          </a:p>
          <a:p>
            <a:pPr>
              <a:spcAft>
                <a:spcPts val="600"/>
              </a:spcAft>
            </a:pPr>
            <a:r>
              <a:rPr lang="pt-PT" dirty="0"/>
              <a:t>“A </a:t>
            </a:r>
            <a:r>
              <a:rPr lang="pt-PT" dirty="0" err="1"/>
              <a:t>rigorous</a:t>
            </a:r>
            <a:r>
              <a:rPr lang="pt-PT" dirty="0"/>
              <a:t> </a:t>
            </a:r>
            <a:r>
              <a:rPr lang="pt-PT" dirty="0" err="1"/>
              <a:t>and</a:t>
            </a:r>
            <a:r>
              <a:rPr lang="pt-PT" dirty="0"/>
              <a:t> </a:t>
            </a:r>
            <a:r>
              <a:rPr lang="pt-PT" dirty="0" err="1"/>
              <a:t>robust</a:t>
            </a:r>
            <a:r>
              <a:rPr lang="pt-PT" dirty="0"/>
              <a:t> quantum speed-</a:t>
            </a:r>
            <a:r>
              <a:rPr lang="pt-PT" dirty="0" err="1"/>
              <a:t>up</a:t>
            </a:r>
            <a:r>
              <a:rPr lang="pt-PT" dirty="0"/>
              <a:t> in </a:t>
            </a:r>
            <a:r>
              <a:rPr lang="pt-PT" dirty="0" err="1"/>
              <a:t>supervised</a:t>
            </a:r>
            <a:r>
              <a:rPr lang="pt-PT" dirty="0"/>
              <a:t> </a:t>
            </a:r>
            <a:r>
              <a:rPr lang="pt-PT" dirty="0" err="1"/>
              <a:t>machine</a:t>
            </a:r>
            <a:r>
              <a:rPr lang="pt-PT" dirty="0"/>
              <a:t> </a:t>
            </a:r>
            <a:r>
              <a:rPr lang="pt-PT" dirty="0" err="1"/>
              <a:t>learning</a:t>
            </a:r>
            <a:r>
              <a:rPr lang="pt-PT" dirty="0"/>
              <a:t>”;  </a:t>
            </a:r>
            <a:r>
              <a:rPr lang="pt-PT" dirty="0" err="1"/>
              <a:t>Yunchao</a:t>
            </a:r>
            <a:r>
              <a:rPr lang="pt-PT" dirty="0"/>
              <a:t> </a:t>
            </a:r>
            <a:r>
              <a:rPr lang="pt-PT" dirty="0" err="1"/>
              <a:t>Liu</a:t>
            </a:r>
            <a:r>
              <a:rPr lang="pt-PT" dirty="0"/>
              <a:t>, </a:t>
            </a:r>
            <a:r>
              <a:rPr lang="pt-PT" dirty="0" err="1"/>
              <a:t>Srinivasan</a:t>
            </a:r>
            <a:r>
              <a:rPr lang="pt-PT" dirty="0"/>
              <a:t> </a:t>
            </a:r>
            <a:r>
              <a:rPr lang="pt-PT" dirty="0" err="1"/>
              <a:t>Arunachalam</a:t>
            </a:r>
            <a:r>
              <a:rPr lang="pt-PT" dirty="0"/>
              <a:t>, </a:t>
            </a:r>
            <a:r>
              <a:rPr lang="pt-PT" dirty="0" err="1"/>
              <a:t>Kristan</a:t>
            </a:r>
            <a:r>
              <a:rPr lang="pt-PT" dirty="0"/>
              <a:t> </a:t>
            </a:r>
            <a:r>
              <a:rPr lang="pt-PT" dirty="0" err="1"/>
              <a:t>Temme</a:t>
            </a:r>
            <a:r>
              <a:rPr lang="pt-PT" dirty="0"/>
              <a:t>; </a:t>
            </a:r>
            <a:r>
              <a:rPr lang="pt-PT" dirty="0" err="1"/>
              <a:t>Nature</a:t>
            </a:r>
            <a:r>
              <a:rPr lang="pt-PT" dirty="0"/>
              <a:t> </a:t>
            </a:r>
            <a:r>
              <a:rPr lang="pt-PT" dirty="0" err="1"/>
              <a:t>Physics</a:t>
            </a:r>
            <a:r>
              <a:rPr lang="pt-PT" dirty="0"/>
              <a:t> volume 17, pages1013–1017 (2021)</a:t>
            </a:r>
            <a:br>
              <a:rPr lang="pt-PT" dirty="0"/>
            </a:br>
            <a:r>
              <a:rPr lang="pt-PT" dirty="0">
                <a:hlinkClick r:id="rId4"/>
              </a:rPr>
              <a:t>https://arxiv.org/pdf/2010.02174.pdf</a:t>
            </a:r>
            <a:r>
              <a:rPr lang="pt-PT" dirty="0"/>
              <a:t> </a:t>
            </a:r>
          </a:p>
        </p:txBody>
      </p:sp>
      <p:sp>
        <p:nvSpPr>
          <p:cNvPr id="4" name="Marcador de Posição do Número do Diapositivo 3">
            <a:extLst>
              <a:ext uri="{FF2B5EF4-FFF2-40B4-BE49-F238E27FC236}">
                <a16:creationId xmlns:a16="http://schemas.microsoft.com/office/drawing/2014/main" id="{1E8ED1B5-C649-7945-8A37-F2DF2187BC65}"/>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0866293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8A7FC1-7AB0-87A6-643A-22BC3AB35DF0}"/>
              </a:ext>
            </a:extLst>
          </p:cNvPr>
          <p:cNvSpPr>
            <a:spLocks noGrp="1"/>
          </p:cNvSpPr>
          <p:nvPr>
            <p:ph type="title"/>
          </p:nvPr>
        </p:nvSpPr>
        <p:spPr/>
        <p:txBody>
          <a:bodyPr/>
          <a:lstStyle/>
          <a:p>
            <a:r>
              <a:rPr lang="en-GB" dirty="0"/>
              <a:t>Quantum Kernel Estimation (QKE)</a:t>
            </a:r>
          </a:p>
        </p:txBody>
      </p:sp>
      <p:sp>
        <p:nvSpPr>
          <p:cNvPr id="3" name="Marcador de Posição de Conteúdo 2">
            <a:extLst>
              <a:ext uri="{FF2B5EF4-FFF2-40B4-BE49-F238E27FC236}">
                <a16:creationId xmlns:a16="http://schemas.microsoft.com/office/drawing/2014/main" id="{39844170-5116-5845-2229-81F413E7AB64}"/>
              </a:ext>
            </a:extLst>
          </p:cNvPr>
          <p:cNvSpPr>
            <a:spLocks noGrp="1"/>
          </p:cNvSpPr>
          <p:nvPr>
            <p:ph idx="1"/>
          </p:nvPr>
        </p:nvSpPr>
        <p:spPr>
          <a:xfrm>
            <a:off x="1103313" y="2052918"/>
            <a:ext cx="5524814" cy="4195481"/>
          </a:xfrm>
        </p:spPr>
        <p:txBody>
          <a:bodyPr/>
          <a:lstStyle/>
          <a:p>
            <a:pPr marL="0" indent="0">
              <a:buNone/>
            </a:pPr>
            <a:r>
              <a:rPr lang="en-GB" b="1" dirty="0"/>
              <a:t>Suggestions for computational hardness:</a:t>
            </a:r>
          </a:p>
          <a:p>
            <a:r>
              <a:rPr lang="en-GB" b="1" dirty="0"/>
              <a:t>product states</a:t>
            </a:r>
            <a:r>
              <a:rPr lang="en-GB" dirty="0"/>
              <a:t>: interleave multiple layers of rotations with entanglement gates</a:t>
            </a:r>
          </a:p>
          <a:p>
            <a:r>
              <a:rPr lang="en-GB" b="1" dirty="0"/>
              <a:t>IQP</a:t>
            </a:r>
            <a:r>
              <a:rPr lang="en-GB" dirty="0"/>
              <a:t>: use multiple layers</a:t>
            </a:r>
          </a:p>
        </p:txBody>
      </p:sp>
      <p:sp>
        <p:nvSpPr>
          <p:cNvPr id="4" name="Marcador de Posição do Número do Diapositivo 3">
            <a:extLst>
              <a:ext uri="{FF2B5EF4-FFF2-40B4-BE49-F238E27FC236}">
                <a16:creationId xmlns:a16="http://schemas.microsoft.com/office/drawing/2014/main" id="{B9C4A2A9-983A-F340-D846-D683782A2E5F}"/>
              </a:ext>
            </a:extLst>
          </p:cNvPr>
          <p:cNvSpPr>
            <a:spLocks noGrp="1"/>
          </p:cNvSpPr>
          <p:nvPr>
            <p:ph type="sldNum" sz="quarter" idx="12"/>
          </p:nvPr>
        </p:nvSpPr>
        <p:spPr/>
        <p:txBody>
          <a:bodyPr/>
          <a:lstStyle/>
          <a:p>
            <a:fld id="{D57F1E4F-1CFF-5643-939E-02111984F565}" type="slidenum">
              <a:rPr lang="en-US" smtClean="0"/>
              <a:t>20</a:t>
            </a:fld>
            <a:endParaRPr lang="en-US" dirty="0"/>
          </a:p>
        </p:txBody>
      </p:sp>
      <p:grpSp>
        <p:nvGrpSpPr>
          <p:cNvPr id="107" name="Agrupar 106">
            <a:extLst>
              <a:ext uri="{FF2B5EF4-FFF2-40B4-BE49-F238E27FC236}">
                <a16:creationId xmlns:a16="http://schemas.microsoft.com/office/drawing/2014/main" id="{EAFB58F3-9532-3142-25BE-961B5CBC24C8}"/>
              </a:ext>
            </a:extLst>
          </p:cNvPr>
          <p:cNvGrpSpPr/>
          <p:nvPr/>
        </p:nvGrpSpPr>
        <p:grpSpPr>
          <a:xfrm>
            <a:off x="6704456" y="1850114"/>
            <a:ext cx="4581165" cy="1767941"/>
            <a:chOff x="6704456" y="1850114"/>
            <a:chExt cx="4581165" cy="1767941"/>
          </a:xfrm>
        </p:grpSpPr>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F7717455-071A-CDAF-D72E-1DC3164158B5}"/>
                    </a:ext>
                  </a:extLst>
                </p:cNvPr>
                <p:cNvSpPr txBox="1"/>
                <p:nvPr/>
              </p:nvSpPr>
              <p:spPr>
                <a:xfrm>
                  <a:off x="6704456" y="1859027"/>
                  <a:ext cx="48724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solidFill>
                                  <a:schemeClr val="tx1"/>
                                </a:solidFill>
                                <a:latin typeface="Cambria Math" panose="02040503050406030204" pitchFamily="18" charset="0"/>
                              </a:rPr>
                            </m:ctrlPr>
                          </m:sSupPr>
                          <m:e>
                            <m:r>
                              <a:rPr lang="pt-PT" b="0" i="1" smtClean="0">
                                <a:ln>
                                  <a:solidFill>
                                    <a:schemeClr val="tx1"/>
                                  </a:solidFill>
                                </a:ln>
                                <a:solidFill>
                                  <a:schemeClr val="tx1"/>
                                </a:solidFill>
                                <a:latin typeface="Cambria Math" panose="02040503050406030204" pitchFamily="18" charset="0"/>
                              </a:rPr>
                              <m:t>𝑥</m:t>
                            </m:r>
                          </m:e>
                          <m:sup>
                            <m:r>
                              <a:rPr lang="pt-PT" b="0" i="1" smtClean="0">
                                <a:ln>
                                  <a:solidFill>
                                    <a:schemeClr val="tx1"/>
                                  </a:solidFill>
                                </a:ln>
                                <a:solidFill>
                                  <a:schemeClr val="tx1"/>
                                </a:solidFill>
                                <a:latin typeface="Cambria Math" panose="02040503050406030204" pitchFamily="18" charset="0"/>
                              </a:rPr>
                              <m:t>1</m:t>
                            </m:r>
                          </m:sup>
                        </m:sSup>
                      </m:oMath>
                    </m:oMathPara>
                  </a14:m>
                  <a:endParaRPr lang="en-GB" dirty="0">
                    <a:ln>
                      <a:solidFill>
                        <a:schemeClr val="tx1"/>
                      </a:solidFill>
                    </a:ln>
                    <a:solidFill>
                      <a:schemeClr val="tx1"/>
                    </a:solidFill>
                  </a:endParaRPr>
                </a:p>
              </p:txBody>
            </p:sp>
          </mc:Choice>
          <mc:Fallback xmlns="">
            <p:sp>
              <p:nvSpPr>
                <p:cNvPr id="36" name="CaixaDeTexto 35">
                  <a:extLst>
                    <a:ext uri="{FF2B5EF4-FFF2-40B4-BE49-F238E27FC236}">
                      <a16:creationId xmlns:a16="http://schemas.microsoft.com/office/drawing/2014/main" id="{F7717455-071A-CDAF-D72E-1DC3164158B5}"/>
                    </a:ext>
                  </a:extLst>
                </p:cNvPr>
                <p:cNvSpPr txBox="1">
                  <a:spLocks noRot="1" noChangeAspect="1" noMove="1" noResize="1" noEditPoints="1" noAdjustHandles="1" noChangeArrowheads="1" noChangeShapeType="1" noTextEdit="1"/>
                </p:cNvSpPr>
                <p:nvPr/>
              </p:nvSpPr>
              <p:spPr>
                <a:xfrm>
                  <a:off x="6704456" y="1859027"/>
                  <a:ext cx="487249" cy="369332"/>
                </a:xfrm>
                <a:prstGeom prst="rect">
                  <a:avLst/>
                </a:prstGeom>
                <a:blipFill>
                  <a:blip r:embed="rId11"/>
                  <a:stretch>
                    <a:fillRect/>
                  </a:stretch>
                </a:blipFill>
                <a:ln>
                  <a:noFill/>
                </a:ln>
              </p:spPr>
              <p:txBody>
                <a:bodyPr/>
                <a:lstStyle/>
                <a:p>
                  <a:r>
                    <a:rPr lang="en-GB">
                      <a:noFill/>
                    </a:rPr>
                    <a:t> </a:t>
                  </a:r>
                </a:p>
              </p:txBody>
            </p:sp>
          </mc:Fallback>
        </mc:AlternateContent>
        <p:cxnSp>
          <p:nvCxnSpPr>
            <p:cNvPr id="37" name="Conexão Reta Unidirecional 36">
              <a:extLst>
                <a:ext uri="{FF2B5EF4-FFF2-40B4-BE49-F238E27FC236}">
                  <a16:creationId xmlns:a16="http://schemas.microsoft.com/office/drawing/2014/main" id="{7027CC4F-6A06-E530-4C7D-42EA8A92677F}"/>
                </a:ext>
              </a:extLst>
            </p:cNvPr>
            <p:cNvCxnSpPr>
              <a:cxnSpLocks/>
              <a:stCxn id="36" idx="3"/>
            </p:cNvCxnSpPr>
            <p:nvPr/>
          </p:nvCxnSpPr>
          <p:spPr>
            <a:xfrm>
              <a:off x="7191705" y="2043693"/>
              <a:ext cx="4093916"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6CF6EF70-0F25-575A-A99D-6941CFCA2283}"/>
                    </a:ext>
                  </a:extLst>
                </p:cNvPr>
                <p:cNvSpPr txBox="1"/>
                <p:nvPr/>
              </p:nvSpPr>
              <p:spPr>
                <a:xfrm>
                  <a:off x="6704456" y="3237796"/>
                  <a:ext cx="50629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oMath>
                    </m:oMathPara>
                  </a14:m>
                  <a:endParaRPr lang="en-GB" dirty="0">
                    <a:ln>
                      <a:solidFill>
                        <a:schemeClr val="tx1"/>
                      </a:solidFill>
                    </a:ln>
                  </a:endParaRPr>
                </a:p>
              </p:txBody>
            </p:sp>
          </mc:Choice>
          <mc:Fallback xmlns="">
            <p:sp>
              <p:nvSpPr>
                <p:cNvPr id="38" name="CaixaDeTexto 37">
                  <a:extLst>
                    <a:ext uri="{FF2B5EF4-FFF2-40B4-BE49-F238E27FC236}">
                      <a16:creationId xmlns:a16="http://schemas.microsoft.com/office/drawing/2014/main" id="{6CF6EF70-0F25-575A-A99D-6941CFCA2283}"/>
                    </a:ext>
                  </a:extLst>
                </p:cNvPr>
                <p:cNvSpPr txBox="1">
                  <a:spLocks noRot="1" noChangeAspect="1" noMove="1" noResize="1" noEditPoints="1" noAdjustHandles="1" noChangeArrowheads="1" noChangeShapeType="1" noTextEdit="1"/>
                </p:cNvSpPr>
                <p:nvPr/>
              </p:nvSpPr>
              <p:spPr>
                <a:xfrm>
                  <a:off x="6704456" y="3237796"/>
                  <a:ext cx="506292" cy="369332"/>
                </a:xfrm>
                <a:prstGeom prst="rect">
                  <a:avLst/>
                </a:prstGeom>
                <a:blipFill>
                  <a:blip r:embed="rId12"/>
                  <a:stretch>
                    <a:fillRect/>
                  </a:stretch>
                </a:blipFill>
                <a:ln>
                  <a:noFill/>
                </a:ln>
              </p:spPr>
              <p:txBody>
                <a:bodyPr/>
                <a:lstStyle/>
                <a:p>
                  <a:r>
                    <a:rPr lang="en-GB">
                      <a:noFill/>
                    </a:rPr>
                    <a:t> </a:t>
                  </a:r>
                </a:p>
              </p:txBody>
            </p:sp>
          </mc:Fallback>
        </mc:AlternateContent>
        <p:cxnSp>
          <p:nvCxnSpPr>
            <p:cNvPr id="39" name="Conexão Reta Unidirecional 38">
              <a:extLst>
                <a:ext uri="{FF2B5EF4-FFF2-40B4-BE49-F238E27FC236}">
                  <a16:creationId xmlns:a16="http://schemas.microsoft.com/office/drawing/2014/main" id="{D34A538A-6749-9193-A692-77AE5491534A}"/>
                </a:ext>
              </a:extLst>
            </p:cNvPr>
            <p:cNvCxnSpPr>
              <a:cxnSpLocks/>
              <a:stCxn id="38" idx="3"/>
            </p:cNvCxnSpPr>
            <p:nvPr/>
          </p:nvCxnSpPr>
          <p:spPr>
            <a:xfrm>
              <a:off x="7210748" y="3422462"/>
              <a:ext cx="4074873"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0" name="Agrupar 39">
              <a:extLst>
                <a:ext uri="{FF2B5EF4-FFF2-40B4-BE49-F238E27FC236}">
                  <a16:creationId xmlns:a16="http://schemas.microsoft.com/office/drawing/2014/main" id="{5E10D4C0-10C2-0091-F793-0F7B5B3CEF5C}"/>
                </a:ext>
              </a:extLst>
            </p:cNvPr>
            <p:cNvGrpSpPr/>
            <p:nvPr/>
          </p:nvGrpSpPr>
          <p:grpSpPr>
            <a:xfrm rot="16200000">
              <a:off x="6588252" y="2661603"/>
              <a:ext cx="759290" cy="144000"/>
              <a:chOff x="10049853" y="4849500"/>
              <a:chExt cx="759290" cy="144000"/>
            </a:xfrm>
            <a:solidFill>
              <a:schemeClr val="tx1"/>
            </a:solidFill>
          </p:grpSpPr>
          <p:sp>
            <p:nvSpPr>
              <p:cNvPr id="47" name="Oval 46">
                <a:extLst>
                  <a:ext uri="{FF2B5EF4-FFF2-40B4-BE49-F238E27FC236}">
                    <a16:creationId xmlns:a16="http://schemas.microsoft.com/office/drawing/2014/main" id="{B7941514-DD17-C65E-D00F-97406893E236}"/>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F224A13-B992-D7F5-873C-0C2E81D5D40A}"/>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FDE533F7-FDD3-2D3D-52ED-680C4E69A549}"/>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 name="Agrupar 40">
              <a:extLst>
                <a:ext uri="{FF2B5EF4-FFF2-40B4-BE49-F238E27FC236}">
                  <a16:creationId xmlns:a16="http://schemas.microsoft.com/office/drawing/2014/main" id="{7582FFB9-2D71-7269-2639-3C0AB4F5A041}"/>
                </a:ext>
              </a:extLst>
            </p:cNvPr>
            <p:cNvGrpSpPr/>
            <p:nvPr/>
          </p:nvGrpSpPr>
          <p:grpSpPr>
            <a:xfrm rot="16200000">
              <a:off x="7432861" y="2661603"/>
              <a:ext cx="759290" cy="144000"/>
              <a:chOff x="10049853" y="4849500"/>
              <a:chExt cx="759290" cy="144000"/>
            </a:xfrm>
            <a:solidFill>
              <a:schemeClr val="tx1"/>
            </a:solidFill>
          </p:grpSpPr>
          <p:sp>
            <p:nvSpPr>
              <p:cNvPr id="44" name="Oval 43">
                <a:extLst>
                  <a:ext uri="{FF2B5EF4-FFF2-40B4-BE49-F238E27FC236}">
                    <a16:creationId xmlns:a16="http://schemas.microsoft.com/office/drawing/2014/main" id="{E5F0DC00-A43A-2146-C4D6-95EE5B8F967C}"/>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BEC56AF7-831A-7E8E-C7C5-0F0CDD1FE37E}"/>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431651B6-AFFE-1259-715D-0970CA92A91D}"/>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B5CAD161-051A-DCE7-16A2-83C12413CA50}"/>
                    </a:ext>
                  </a:extLst>
                </p:cNvPr>
                <p:cNvSpPr txBox="1"/>
                <p:nvPr/>
              </p:nvSpPr>
              <p:spPr>
                <a:xfrm>
                  <a:off x="7385385" y="1850114"/>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1</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1</m:t>
                                </m:r>
                              </m:sup>
                            </m:sSup>
                          </m:e>
                        </m:d>
                      </m:oMath>
                    </m:oMathPara>
                  </a14:m>
                  <a:endParaRPr lang="en-GB" dirty="0"/>
                </a:p>
              </p:txBody>
            </p:sp>
          </mc:Choice>
          <mc:Fallback xmlns="">
            <p:sp>
              <p:nvSpPr>
                <p:cNvPr id="42" name="CaixaDeTexto 41">
                  <a:extLst>
                    <a:ext uri="{FF2B5EF4-FFF2-40B4-BE49-F238E27FC236}">
                      <a16:creationId xmlns:a16="http://schemas.microsoft.com/office/drawing/2014/main" id="{B5CAD161-051A-DCE7-16A2-83C12413CA50}"/>
                    </a:ext>
                  </a:extLst>
                </p:cNvPr>
                <p:cNvSpPr txBox="1">
                  <a:spLocks noRot="1" noChangeAspect="1" noMove="1" noResize="1" noEditPoints="1" noAdjustHandles="1" noChangeArrowheads="1" noChangeShapeType="1" noTextEdit="1"/>
                </p:cNvSpPr>
                <p:nvPr/>
              </p:nvSpPr>
              <p:spPr>
                <a:xfrm>
                  <a:off x="7385385" y="1850114"/>
                  <a:ext cx="854242" cy="378245"/>
                </a:xfrm>
                <a:prstGeom prst="rect">
                  <a:avLst/>
                </a:prstGeom>
                <a:blipFill>
                  <a:blip r:embed="rId13"/>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CaixaDeTexto 42">
                  <a:extLst>
                    <a:ext uri="{FF2B5EF4-FFF2-40B4-BE49-F238E27FC236}">
                      <a16:creationId xmlns:a16="http://schemas.microsoft.com/office/drawing/2014/main" id="{E45F7E17-6D63-376A-03EB-A6CCF24983B1}"/>
                    </a:ext>
                  </a:extLst>
                </p:cNvPr>
                <p:cNvSpPr txBox="1"/>
                <p:nvPr/>
              </p:nvSpPr>
              <p:spPr>
                <a:xfrm>
                  <a:off x="7385385" y="3239810"/>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𝑛</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e>
                        </m:d>
                      </m:oMath>
                    </m:oMathPara>
                  </a14:m>
                  <a:endParaRPr lang="en-GB" dirty="0"/>
                </a:p>
              </p:txBody>
            </p:sp>
          </mc:Choice>
          <mc:Fallback xmlns="">
            <p:sp>
              <p:nvSpPr>
                <p:cNvPr id="43" name="CaixaDeTexto 42">
                  <a:extLst>
                    <a:ext uri="{FF2B5EF4-FFF2-40B4-BE49-F238E27FC236}">
                      <a16:creationId xmlns:a16="http://schemas.microsoft.com/office/drawing/2014/main" id="{E45F7E17-6D63-376A-03EB-A6CCF24983B1}"/>
                    </a:ext>
                  </a:extLst>
                </p:cNvPr>
                <p:cNvSpPr txBox="1">
                  <a:spLocks noRot="1" noChangeAspect="1" noMove="1" noResize="1" noEditPoints="1" noAdjustHandles="1" noChangeArrowheads="1" noChangeShapeType="1" noTextEdit="1"/>
                </p:cNvSpPr>
                <p:nvPr/>
              </p:nvSpPr>
              <p:spPr>
                <a:xfrm>
                  <a:off x="7385385" y="3239810"/>
                  <a:ext cx="854242" cy="378245"/>
                </a:xfrm>
                <a:prstGeom prst="rect">
                  <a:avLst/>
                </a:prstGeom>
                <a:blipFill>
                  <a:blip r:embed="rId14"/>
                  <a:stretch>
                    <a:fillRect/>
                  </a:stretch>
                </a:blipFill>
                <a:ln w="19050">
                  <a:solidFill>
                    <a:schemeClr val="tx1"/>
                  </a:solidFill>
                </a:ln>
              </p:spPr>
              <p:txBody>
                <a:bodyPr/>
                <a:lstStyle/>
                <a:p>
                  <a:r>
                    <a:rPr lang="en-GB">
                      <a:noFill/>
                    </a:rPr>
                    <a:t> </a:t>
                  </a:r>
                </a:p>
              </p:txBody>
            </p:sp>
          </mc:Fallback>
        </mc:AlternateContent>
        <p:cxnSp>
          <p:nvCxnSpPr>
            <p:cNvPr id="52" name="Conexão Reta Unidirecional 51">
              <a:extLst>
                <a:ext uri="{FF2B5EF4-FFF2-40B4-BE49-F238E27FC236}">
                  <a16:creationId xmlns:a16="http://schemas.microsoft.com/office/drawing/2014/main" id="{51250BF3-9569-FE81-5975-1601361272AF}"/>
                </a:ext>
              </a:extLst>
            </p:cNvPr>
            <p:cNvCxnSpPr>
              <a:cxnSpLocks/>
            </p:cNvCxnSpPr>
            <p:nvPr/>
          </p:nvCxnSpPr>
          <p:spPr>
            <a:xfrm>
              <a:off x="8422105" y="2733602"/>
              <a:ext cx="826079"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6" name="Oval 55">
              <a:extLst>
                <a:ext uri="{FF2B5EF4-FFF2-40B4-BE49-F238E27FC236}">
                  <a16:creationId xmlns:a16="http://schemas.microsoft.com/office/drawing/2014/main" id="{2A9E7A9A-EF7C-2CDF-D9EC-DC5A33EE3773}"/>
                </a:ext>
              </a:extLst>
            </p:cNvPr>
            <p:cNvSpPr/>
            <p:nvPr/>
          </p:nvSpPr>
          <p:spPr>
            <a:xfrm flipH="1">
              <a:off x="8496634" y="198969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3" name="Agrupar 62">
              <a:extLst>
                <a:ext uri="{FF2B5EF4-FFF2-40B4-BE49-F238E27FC236}">
                  <a16:creationId xmlns:a16="http://schemas.microsoft.com/office/drawing/2014/main" id="{20CAE812-E874-F750-A1FF-4F1CF4BE7938}"/>
                </a:ext>
              </a:extLst>
            </p:cNvPr>
            <p:cNvGrpSpPr/>
            <p:nvPr/>
          </p:nvGrpSpPr>
          <p:grpSpPr>
            <a:xfrm>
              <a:off x="8496634" y="2682959"/>
              <a:ext cx="108000" cy="108000"/>
              <a:chOff x="8649034" y="2142093"/>
              <a:chExt cx="108000" cy="108000"/>
            </a:xfrm>
          </p:grpSpPr>
          <p:sp>
            <p:nvSpPr>
              <p:cNvPr id="57" name="Oval 56">
                <a:extLst>
                  <a:ext uri="{FF2B5EF4-FFF2-40B4-BE49-F238E27FC236}">
                    <a16:creationId xmlns:a16="http://schemas.microsoft.com/office/drawing/2014/main" id="{2D5D2191-0E1F-4F43-2669-D425402CAA72}"/>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9" name="Conexão Reta 58">
                <a:extLst>
                  <a:ext uri="{FF2B5EF4-FFF2-40B4-BE49-F238E27FC236}">
                    <a16:creationId xmlns:a16="http://schemas.microsoft.com/office/drawing/2014/main" id="{D9CBC15D-F58C-2B10-A858-CD697944B9F0}"/>
                  </a:ext>
                </a:extLst>
              </p:cNvPr>
              <p:cNvCxnSpPr>
                <a:stCxn id="57" idx="0"/>
                <a:endCxn id="57"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Conexão Reta 59">
                <a:extLst>
                  <a:ext uri="{FF2B5EF4-FFF2-40B4-BE49-F238E27FC236}">
                    <a16:creationId xmlns:a16="http://schemas.microsoft.com/office/drawing/2014/main" id="{C5B88DCA-68F5-DF85-0077-69F2ACC6A243}"/>
                  </a:ext>
                </a:extLst>
              </p:cNvPr>
              <p:cNvCxnSpPr>
                <a:cxnSpLocks/>
                <a:stCxn id="57" idx="6"/>
                <a:endCxn id="57"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5" name="Conexão Reta 64">
              <a:extLst>
                <a:ext uri="{FF2B5EF4-FFF2-40B4-BE49-F238E27FC236}">
                  <a16:creationId xmlns:a16="http://schemas.microsoft.com/office/drawing/2014/main" id="{28E58787-FA78-9C1C-D5ED-94893E8E9C28}"/>
                </a:ext>
              </a:extLst>
            </p:cNvPr>
            <p:cNvCxnSpPr>
              <a:stCxn id="56" idx="4"/>
              <a:endCxn id="57" idx="0"/>
            </p:cNvCxnSpPr>
            <p:nvPr/>
          </p:nvCxnSpPr>
          <p:spPr>
            <a:xfrm>
              <a:off x="8550634" y="2097693"/>
              <a:ext cx="0" cy="58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Oval 65">
              <a:extLst>
                <a:ext uri="{FF2B5EF4-FFF2-40B4-BE49-F238E27FC236}">
                  <a16:creationId xmlns:a16="http://schemas.microsoft.com/office/drawing/2014/main" id="{CC01A46C-BBD8-C9E0-15B7-F5B4CA87AAF9}"/>
                </a:ext>
              </a:extLst>
            </p:cNvPr>
            <p:cNvSpPr/>
            <p:nvPr/>
          </p:nvSpPr>
          <p:spPr>
            <a:xfrm flipH="1">
              <a:off x="8794708" y="266985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67" name="Agrupar 66">
              <a:extLst>
                <a:ext uri="{FF2B5EF4-FFF2-40B4-BE49-F238E27FC236}">
                  <a16:creationId xmlns:a16="http://schemas.microsoft.com/office/drawing/2014/main" id="{2CE908E1-6436-1F7C-6F10-F3DE91CA3DB1}"/>
                </a:ext>
              </a:extLst>
            </p:cNvPr>
            <p:cNvGrpSpPr/>
            <p:nvPr/>
          </p:nvGrpSpPr>
          <p:grpSpPr>
            <a:xfrm>
              <a:off x="8794708" y="3363119"/>
              <a:ext cx="108000" cy="108000"/>
              <a:chOff x="8649034" y="2142093"/>
              <a:chExt cx="108000" cy="108000"/>
            </a:xfrm>
          </p:grpSpPr>
          <p:sp>
            <p:nvSpPr>
              <p:cNvPr id="68" name="Oval 67">
                <a:extLst>
                  <a:ext uri="{FF2B5EF4-FFF2-40B4-BE49-F238E27FC236}">
                    <a16:creationId xmlns:a16="http://schemas.microsoft.com/office/drawing/2014/main" id="{B1A44314-6C8B-D02C-CAAE-F3CE8003A09B}"/>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9" name="Conexão Reta 68">
                <a:extLst>
                  <a:ext uri="{FF2B5EF4-FFF2-40B4-BE49-F238E27FC236}">
                    <a16:creationId xmlns:a16="http://schemas.microsoft.com/office/drawing/2014/main" id="{A98B876A-CDFF-77A3-3F93-E3F5DF6E533E}"/>
                  </a:ext>
                </a:extLst>
              </p:cNvPr>
              <p:cNvCxnSpPr>
                <a:stCxn id="68" idx="0"/>
                <a:endCxn id="68"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Conexão Reta 69">
                <a:extLst>
                  <a:ext uri="{FF2B5EF4-FFF2-40B4-BE49-F238E27FC236}">
                    <a16:creationId xmlns:a16="http://schemas.microsoft.com/office/drawing/2014/main" id="{B51EBA50-5D5C-B7AB-9593-50F09FACE597}"/>
                  </a:ext>
                </a:extLst>
              </p:cNvPr>
              <p:cNvCxnSpPr>
                <a:cxnSpLocks/>
                <a:stCxn id="68" idx="6"/>
                <a:endCxn id="68"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1" name="Conexão Reta 70">
              <a:extLst>
                <a:ext uri="{FF2B5EF4-FFF2-40B4-BE49-F238E27FC236}">
                  <a16:creationId xmlns:a16="http://schemas.microsoft.com/office/drawing/2014/main" id="{D6FB977C-E8A7-8B76-2073-D064BF4E08DA}"/>
                </a:ext>
              </a:extLst>
            </p:cNvPr>
            <p:cNvCxnSpPr>
              <a:stCxn id="66" idx="4"/>
              <a:endCxn id="68" idx="0"/>
            </p:cNvCxnSpPr>
            <p:nvPr/>
          </p:nvCxnSpPr>
          <p:spPr>
            <a:xfrm>
              <a:off x="8848708" y="2777853"/>
              <a:ext cx="0" cy="58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12A67634-72EC-6847-2C56-3CD7B7EE97B2}"/>
                </a:ext>
              </a:extLst>
            </p:cNvPr>
            <p:cNvSpPr/>
            <p:nvPr/>
          </p:nvSpPr>
          <p:spPr>
            <a:xfrm flipH="1">
              <a:off x="9052929" y="336178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3" name="Agrupar 72">
              <a:extLst>
                <a:ext uri="{FF2B5EF4-FFF2-40B4-BE49-F238E27FC236}">
                  <a16:creationId xmlns:a16="http://schemas.microsoft.com/office/drawing/2014/main" id="{9968B5F3-9D52-6130-3BBE-8E2ED6FE3C99}"/>
                </a:ext>
              </a:extLst>
            </p:cNvPr>
            <p:cNvGrpSpPr/>
            <p:nvPr/>
          </p:nvGrpSpPr>
          <p:grpSpPr>
            <a:xfrm>
              <a:off x="9037230" y="1992690"/>
              <a:ext cx="108000" cy="108000"/>
              <a:chOff x="8649034" y="2142093"/>
              <a:chExt cx="108000" cy="108000"/>
            </a:xfrm>
          </p:grpSpPr>
          <p:sp>
            <p:nvSpPr>
              <p:cNvPr id="74" name="Oval 73">
                <a:extLst>
                  <a:ext uri="{FF2B5EF4-FFF2-40B4-BE49-F238E27FC236}">
                    <a16:creationId xmlns:a16="http://schemas.microsoft.com/office/drawing/2014/main" id="{45C21667-4693-D9D0-E550-A0C31AFAB21F}"/>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75" name="Conexão Reta 74">
                <a:extLst>
                  <a:ext uri="{FF2B5EF4-FFF2-40B4-BE49-F238E27FC236}">
                    <a16:creationId xmlns:a16="http://schemas.microsoft.com/office/drawing/2014/main" id="{37FDFB79-B5FF-C423-8E67-5A0B589BA87E}"/>
                  </a:ext>
                </a:extLst>
              </p:cNvPr>
              <p:cNvCxnSpPr>
                <a:stCxn id="74" idx="0"/>
                <a:endCxn id="74"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Conexão Reta 75">
                <a:extLst>
                  <a:ext uri="{FF2B5EF4-FFF2-40B4-BE49-F238E27FC236}">
                    <a16:creationId xmlns:a16="http://schemas.microsoft.com/office/drawing/2014/main" id="{95E46E09-B999-D22A-B891-F72CE0A53E0F}"/>
                  </a:ext>
                </a:extLst>
              </p:cNvPr>
              <p:cNvCxnSpPr>
                <a:cxnSpLocks/>
                <a:stCxn id="74" idx="6"/>
                <a:endCxn id="74"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7" name="Conexão Reta 76">
              <a:extLst>
                <a:ext uri="{FF2B5EF4-FFF2-40B4-BE49-F238E27FC236}">
                  <a16:creationId xmlns:a16="http://schemas.microsoft.com/office/drawing/2014/main" id="{35260162-E670-996E-A457-4011F5795DAA}"/>
                </a:ext>
              </a:extLst>
            </p:cNvPr>
            <p:cNvCxnSpPr>
              <a:cxnSpLocks/>
              <a:stCxn id="72" idx="0"/>
              <a:endCxn id="74" idx="4"/>
            </p:cNvCxnSpPr>
            <p:nvPr/>
          </p:nvCxnSpPr>
          <p:spPr>
            <a:xfrm flipH="1" flipV="1">
              <a:off x="9091230" y="2100690"/>
              <a:ext cx="15699" cy="1261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2" name="Agrupar 81">
              <a:extLst>
                <a:ext uri="{FF2B5EF4-FFF2-40B4-BE49-F238E27FC236}">
                  <a16:creationId xmlns:a16="http://schemas.microsoft.com/office/drawing/2014/main" id="{651ED22B-919E-2ED1-0BFC-5717786911C8}"/>
                </a:ext>
              </a:extLst>
            </p:cNvPr>
            <p:cNvGrpSpPr/>
            <p:nvPr/>
          </p:nvGrpSpPr>
          <p:grpSpPr>
            <a:xfrm rot="16200000">
              <a:off x="9459762" y="2661603"/>
              <a:ext cx="759290" cy="144000"/>
              <a:chOff x="10049853" y="4849500"/>
              <a:chExt cx="759290" cy="144000"/>
            </a:xfrm>
            <a:solidFill>
              <a:schemeClr val="tx1"/>
            </a:solidFill>
          </p:grpSpPr>
          <p:sp>
            <p:nvSpPr>
              <p:cNvPr id="83" name="Oval 82">
                <a:extLst>
                  <a:ext uri="{FF2B5EF4-FFF2-40B4-BE49-F238E27FC236}">
                    <a16:creationId xmlns:a16="http://schemas.microsoft.com/office/drawing/2014/main" id="{495BB5D1-00B8-311A-9FDF-995128D22EA2}"/>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Oval 83">
                <a:extLst>
                  <a:ext uri="{FF2B5EF4-FFF2-40B4-BE49-F238E27FC236}">
                    <a16:creationId xmlns:a16="http://schemas.microsoft.com/office/drawing/2014/main" id="{60E9EA6D-F76B-26F5-DF92-1A0E82DF4449}"/>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Oval 84">
                <a:extLst>
                  <a:ext uri="{FF2B5EF4-FFF2-40B4-BE49-F238E27FC236}">
                    <a16:creationId xmlns:a16="http://schemas.microsoft.com/office/drawing/2014/main" id="{09E0CAC5-4ED4-4ECC-548C-3CCBF8963BA0}"/>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86" name="CaixaDeTexto 85">
                  <a:extLst>
                    <a:ext uri="{FF2B5EF4-FFF2-40B4-BE49-F238E27FC236}">
                      <a16:creationId xmlns:a16="http://schemas.microsoft.com/office/drawing/2014/main" id="{0C005593-3380-CCB0-E829-D8D10203768F}"/>
                    </a:ext>
                  </a:extLst>
                </p:cNvPr>
                <p:cNvSpPr txBox="1"/>
                <p:nvPr/>
              </p:nvSpPr>
              <p:spPr>
                <a:xfrm>
                  <a:off x="9412286" y="1850114"/>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1</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1</m:t>
                                </m:r>
                              </m:sup>
                            </m:sSup>
                          </m:e>
                        </m:d>
                      </m:oMath>
                    </m:oMathPara>
                  </a14:m>
                  <a:endParaRPr lang="en-GB" dirty="0"/>
                </a:p>
              </p:txBody>
            </p:sp>
          </mc:Choice>
          <mc:Fallback xmlns="">
            <p:sp>
              <p:nvSpPr>
                <p:cNvPr id="86" name="CaixaDeTexto 85">
                  <a:extLst>
                    <a:ext uri="{FF2B5EF4-FFF2-40B4-BE49-F238E27FC236}">
                      <a16:creationId xmlns:a16="http://schemas.microsoft.com/office/drawing/2014/main" id="{0C005593-3380-CCB0-E829-D8D10203768F}"/>
                    </a:ext>
                  </a:extLst>
                </p:cNvPr>
                <p:cNvSpPr txBox="1">
                  <a:spLocks noRot="1" noChangeAspect="1" noMove="1" noResize="1" noEditPoints="1" noAdjustHandles="1" noChangeArrowheads="1" noChangeShapeType="1" noTextEdit="1"/>
                </p:cNvSpPr>
                <p:nvPr/>
              </p:nvSpPr>
              <p:spPr>
                <a:xfrm>
                  <a:off x="9412286" y="1850114"/>
                  <a:ext cx="854242" cy="378245"/>
                </a:xfrm>
                <a:prstGeom prst="rect">
                  <a:avLst/>
                </a:prstGeom>
                <a:blipFill>
                  <a:blip r:embed="rId15"/>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7" name="CaixaDeTexto 86">
                  <a:extLst>
                    <a:ext uri="{FF2B5EF4-FFF2-40B4-BE49-F238E27FC236}">
                      <a16:creationId xmlns:a16="http://schemas.microsoft.com/office/drawing/2014/main" id="{9FE9756F-3D91-71D3-D7BD-E816B7024B78}"/>
                    </a:ext>
                  </a:extLst>
                </p:cNvPr>
                <p:cNvSpPr txBox="1"/>
                <p:nvPr/>
              </p:nvSpPr>
              <p:spPr>
                <a:xfrm>
                  <a:off x="9412286" y="3239810"/>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atin typeface="Cambria Math" panose="02040503050406030204" pitchFamily="18" charset="0"/>
                              </a:rPr>
                            </m:ctrlPr>
                          </m:sSupPr>
                          <m:e>
                            <m:r>
                              <a:rPr lang="pt-PT" b="0" i="1" smtClean="0">
                                <a:latin typeface="Cambria Math" panose="02040503050406030204" pitchFamily="18" charset="0"/>
                              </a:rPr>
                              <m:t>𝑈</m:t>
                            </m:r>
                          </m:e>
                          <m:sup>
                            <m:r>
                              <a:rPr lang="pt-PT" b="0" i="1" smtClean="0">
                                <a:latin typeface="Cambria Math" panose="02040503050406030204" pitchFamily="18" charset="0"/>
                              </a:rPr>
                              <m:t>𝑛</m:t>
                            </m:r>
                          </m:sup>
                        </m:sSup>
                        <m:d>
                          <m:dPr>
                            <m:ctrlPr>
                              <a:rPr lang="en-GB" i="1" smtClean="0">
                                <a:latin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e>
                        </m:d>
                      </m:oMath>
                    </m:oMathPara>
                  </a14:m>
                  <a:endParaRPr lang="en-GB" dirty="0"/>
                </a:p>
              </p:txBody>
            </p:sp>
          </mc:Choice>
          <mc:Fallback xmlns="">
            <p:sp>
              <p:nvSpPr>
                <p:cNvPr id="87" name="CaixaDeTexto 86">
                  <a:extLst>
                    <a:ext uri="{FF2B5EF4-FFF2-40B4-BE49-F238E27FC236}">
                      <a16:creationId xmlns:a16="http://schemas.microsoft.com/office/drawing/2014/main" id="{9FE9756F-3D91-71D3-D7BD-E816B7024B78}"/>
                    </a:ext>
                  </a:extLst>
                </p:cNvPr>
                <p:cNvSpPr txBox="1">
                  <a:spLocks noRot="1" noChangeAspect="1" noMove="1" noResize="1" noEditPoints="1" noAdjustHandles="1" noChangeArrowheads="1" noChangeShapeType="1" noTextEdit="1"/>
                </p:cNvSpPr>
                <p:nvPr/>
              </p:nvSpPr>
              <p:spPr>
                <a:xfrm>
                  <a:off x="9412286" y="3239810"/>
                  <a:ext cx="854242" cy="378245"/>
                </a:xfrm>
                <a:prstGeom prst="rect">
                  <a:avLst/>
                </a:prstGeom>
                <a:blipFill>
                  <a:blip r:embed="rId16"/>
                  <a:stretch>
                    <a:fillRect/>
                  </a:stretch>
                </a:blipFill>
                <a:ln w="19050">
                  <a:solidFill>
                    <a:schemeClr val="tx1"/>
                  </a:solidFill>
                </a:ln>
              </p:spPr>
              <p:txBody>
                <a:bodyPr/>
                <a:lstStyle/>
                <a:p>
                  <a:r>
                    <a:rPr lang="en-GB">
                      <a:noFill/>
                    </a:rPr>
                    <a:t> </a:t>
                  </a:r>
                </a:p>
              </p:txBody>
            </p:sp>
          </mc:Fallback>
        </mc:AlternateContent>
        <p:cxnSp>
          <p:nvCxnSpPr>
            <p:cNvPr id="88" name="Conexão Reta Unidirecional 87">
              <a:extLst>
                <a:ext uri="{FF2B5EF4-FFF2-40B4-BE49-F238E27FC236}">
                  <a16:creationId xmlns:a16="http://schemas.microsoft.com/office/drawing/2014/main" id="{71F11148-A710-2E9C-7CDF-334B2AC162D4}"/>
                </a:ext>
              </a:extLst>
            </p:cNvPr>
            <p:cNvCxnSpPr>
              <a:cxnSpLocks/>
            </p:cNvCxnSpPr>
            <p:nvPr/>
          </p:nvCxnSpPr>
          <p:spPr>
            <a:xfrm>
              <a:off x="10449006" y="2733602"/>
              <a:ext cx="826079"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Oval 88">
              <a:extLst>
                <a:ext uri="{FF2B5EF4-FFF2-40B4-BE49-F238E27FC236}">
                  <a16:creationId xmlns:a16="http://schemas.microsoft.com/office/drawing/2014/main" id="{D748CD36-34E6-196B-C42B-B65EC2F41478}"/>
                </a:ext>
              </a:extLst>
            </p:cNvPr>
            <p:cNvSpPr/>
            <p:nvPr/>
          </p:nvSpPr>
          <p:spPr>
            <a:xfrm flipH="1">
              <a:off x="10523535" y="198969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0" name="Agrupar 89">
              <a:extLst>
                <a:ext uri="{FF2B5EF4-FFF2-40B4-BE49-F238E27FC236}">
                  <a16:creationId xmlns:a16="http://schemas.microsoft.com/office/drawing/2014/main" id="{8B90DB62-5A71-DE7A-069E-DC41AEA345AC}"/>
                </a:ext>
              </a:extLst>
            </p:cNvPr>
            <p:cNvGrpSpPr/>
            <p:nvPr/>
          </p:nvGrpSpPr>
          <p:grpSpPr>
            <a:xfrm>
              <a:off x="10523535" y="2682959"/>
              <a:ext cx="108000" cy="108000"/>
              <a:chOff x="8649034" y="2142093"/>
              <a:chExt cx="108000" cy="108000"/>
            </a:xfrm>
          </p:grpSpPr>
          <p:sp>
            <p:nvSpPr>
              <p:cNvPr id="91" name="Oval 90">
                <a:extLst>
                  <a:ext uri="{FF2B5EF4-FFF2-40B4-BE49-F238E27FC236}">
                    <a16:creationId xmlns:a16="http://schemas.microsoft.com/office/drawing/2014/main" id="{DC9662C1-A3D2-F8E0-19D5-7F7D1B8EEBBA}"/>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2" name="Conexão Reta 91">
                <a:extLst>
                  <a:ext uri="{FF2B5EF4-FFF2-40B4-BE49-F238E27FC236}">
                    <a16:creationId xmlns:a16="http://schemas.microsoft.com/office/drawing/2014/main" id="{4C23CDA0-56F3-7E5C-CD12-DBB68C88722E}"/>
                  </a:ext>
                </a:extLst>
              </p:cNvPr>
              <p:cNvCxnSpPr>
                <a:stCxn id="91" idx="0"/>
                <a:endCxn id="91"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Conexão Reta 92">
                <a:extLst>
                  <a:ext uri="{FF2B5EF4-FFF2-40B4-BE49-F238E27FC236}">
                    <a16:creationId xmlns:a16="http://schemas.microsoft.com/office/drawing/2014/main" id="{E9D6D979-7029-8271-1BEB-69B729346033}"/>
                  </a:ext>
                </a:extLst>
              </p:cNvPr>
              <p:cNvCxnSpPr>
                <a:cxnSpLocks/>
                <a:stCxn id="91" idx="6"/>
                <a:endCxn id="91"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4" name="Conexão Reta 93">
              <a:extLst>
                <a:ext uri="{FF2B5EF4-FFF2-40B4-BE49-F238E27FC236}">
                  <a16:creationId xmlns:a16="http://schemas.microsoft.com/office/drawing/2014/main" id="{08C6AF9E-26B0-E566-C914-14C3A7C97D0F}"/>
                </a:ext>
              </a:extLst>
            </p:cNvPr>
            <p:cNvCxnSpPr>
              <a:stCxn id="89" idx="4"/>
              <a:endCxn id="91" idx="0"/>
            </p:cNvCxnSpPr>
            <p:nvPr/>
          </p:nvCxnSpPr>
          <p:spPr>
            <a:xfrm>
              <a:off x="10577535" y="2097693"/>
              <a:ext cx="0" cy="58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ED247ABD-15CA-5B6A-D57C-1B361C7054E1}"/>
                </a:ext>
              </a:extLst>
            </p:cNvPr>
            <p:cNvSpPr/>
            <p:nvPr/>
          </p:nvSpPr>
          <p:spPr>
            <a:xfrm flipH="1">
              <a:off x="10821609" y="2669853"/>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96" name="Agrupar 95">
              <a:extLst>
                <a:ext uri="{FF2B5EF4-FFF2-40B4-BE49-F238E27FC236}">
                  <a16:creationId xmlns:a16="http://schemas.microsoft.com/office/drawing/2014/main" id="{BBCB9140-18B1-5FBB-3425-36B9396A7508}"/>
                </a:ext>
              </a:extLst>
            </p:cNvPr>
            <p:cNvGrpSpPr/>
            <p:nvPr/>
          </p:nvGrpSpPr>
          <p:grpSpPr>
            <a:xfrm>
              <a:off x="10821609" y="3363119"/>
              <a:ext cx="108000" cy="108000"/>
              <a:chOff x="8649034" y="2142093"/>
              <a:chExt cx="108000" cy="108000"/>
            </a:xfrm>
          </p:grpSpPr>
          <p:sp>
            <p:nvSpPr>
              <p:cNvPr id="97" name="Oval 96">
                <a:extLst>
                  <a:ext uri="{FF2B5EF4-FFF2-40B4-BE49-F238E27FC236}">
                    <a16:creationId xmlns:a16="http://schemas.microsoft.com/office/drawing/2014/main" id="{3DF01111-D486-0A57-E2FB-080D995A9608}"/>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98" name="Conexão Reta 97">
                <a:extLst>
                  <a:ext uri="{FF2B5EF4-FFF2-40B4-BE49-F238E27FC236}">
                    <a16:creationId xmlns:a16="http://schemas.microsoft.com/office/drawing/2014/main" id="{531E9A74-C54F-DFEA-9D18-30C99067C75A}"/>
                  </a:ext>
                </a:extLst>
              </p:cNvPr>
              <p:cNvCxnSpPr>
                <a:stCxn id="97" idx="0"/>
                <a:endCxn id="97"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Conexão Reta 98">
                <a:extLst>
                  <a:ext uri="{FF2B5EF4-FFF2-40B4-BE49-F238E27FC236}">
                    <a16:creationId xmlns:a16="http://schemas.microsoft.com/office/drawing/2014/main" id="{9B1823FD-1B54-30B6-F7A3-77DCB0D87EB8}"/>
                  </a:ext>
                </a:extLst>
              </p:cNvPr>
              <p:cNvCxnSpPr>
                <a:cxnSpLocks/>
                <a:stCxn id="97" idx="6"/>
                <a:endCxn id="97"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0" name="Conexão Reta 99">
              <a:extLst>
                <a:ext uri="{FF2B5EF4-FFF2-40B4-BE49-F238E27FC236}">
                  <a16:creationId xmlns:a16="http://schemas.microsoft.com/office/drawing/2014/main" id="{1C1CB83C-A4AE-E1EA-E76B-CDE54D13E5E2}"/>
                </a:ext>
              </a:extLst>
            </p:cNvPr>
            <p:cNvCxnSpPr>
              <a:stCxn id="95" idx="4"/>
              <a:endCxn id="97" idx="0"/>
            </p:cNvCxnSpPr>
            <p:nvPr/>
          </p:nvCxnSpPr>
          <p:spPr>
            <a:xfrm>
              <a:off x="10875609" y="2777853"/>
              <a:ext cx="0" cy="5852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1" name="Oval 100">
              <a:extLst>
                <a:ext uri="{FF2B5EF4-FFF2-40B4-BE49-F238E27FC236}">
                  <a16:creationId xmlns:a16="http://schemas.microsoft.com/office/drawing/2014/main" id="{9B4F1716-52E5-090D-97E7-5EF1E2F45B8D}"/>
                </a:ext>
              </a:extLst>
            </p:cNvPr>
            <p:cNvSpPr/>
            <p:nvPr/>
          </p:nvSpPr>
          <p:spPr>
            <a:xfrm flipH="1">
              <a:off x="11079830" y="336178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02" name="Agrupar 101">
              <a:extLst>
                <a:ext uri="{FF2B5EF4-FFF2-40B4-BE49-F238E27FC236}">
                  <a16:creationId xmlns:a16="http://schemas.microsoft.com/office/drawing/2014/main" id="{3925116D-7F2F-B584-0495-F0A61D678547}"/>
                </a:ext>
              </a:extLst>
            </p:cNvPr>
            <p:cNvGrpSpPr/>
            <p:nvPr/>
          </p:nvGrpSpPr>
          <p:grpSpPr>
            <a:xfrm>
              <a:off x="11064131" y="1992690"/>
              <a:ext cx="108000" cy="108000"/>
              <a:chOff x="8649034" y="2142093"/>
              <a:chExt cx="108000" cy="108000"/>
            </a:xfrm>
          </p:grpSpPr>
          <p:sp>
            <p:nvSpPr>
              <p:cNvPr id="103" name="Oval 102">
                <a:extLst>
                  <a:ext uri="{FF2B5EF4-FFF2-40B4-BE49-F238E27FC236}">
                    <a16:creationId xmlns:a16="http://schemas.microsoft.com/office/drawing/2014/main" id="{FDA7BBCF-E75B-B93D-A727-61199C68EBF5}"/>
                  </a:ext>
                </a:extLst>
              </p:cNvPr>
              <p:cNvSpPr/>
              <p:nvPr/>
            </p:nvSpPr>
            <p:spPr>
              <a:xfrm flipH="1">
                <a:off x="8649034" y="2142093"/>
                <a:ext cx="108000" cy="108000"/>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4" name="Conexão Reta 103">
                <a:extLst>
                  <a:ext uri="{FF2B5EF4-FFF2-40B4-BE49-F238E27FC236}">
                    <a16:creationId xmlns:a16="http://schemas.microsoft.com/office/drawing/2014/main" id="{18A3B356-9C85-F618-DEBC-86AACEA9F9E7}"/>
                  </a:ext>
                </a:extLst>
              </p:cNvPr>
              <p:cNvCxnSpPr>
                <a:stCxn id="103" idx="0"/>
                <a:endCxn id="103" idx="4"/>
              </p:cNvCxnSpPr>
              <p:nvPr/>
            </p:nvCxnSpPr>
            <p:spPr>
              <a:xfrm>
                <a:off x="8703034" y="2142093"/>
                <a:ext cx="0" cy="10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Conexão Reta 104">
                <a:extLst>
                  <a:ext uri="{FF2B5EF4-FFF2-40B4-BE49-F238E27FC236}">
                    <a16:creationId xmlns:a16="http://schemas.microsoft.com/office/drawing/2014/main" id="{8422DEE2-9CBD-BA93-9C7F-F6A97A0BD4AB}"/>
                  </a:ext>
                </a:extLst>
              </p:cNvPr>
              <p:cNvCxnSpPr>
                <a:cxnSpLocks/>
                <a:stCxn id="103" idx="6"/>
                <a:endCxn id="103" idx="2"/>
              </p:cNvCxnSpPr>
              <p:nvPr/>
            </p:nvCxnSpPr>
            <p:spPr>
              <a:xfrm>
                <a:off x="8649034" y="2196093"/>
                <a:ext cx="1080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06" name="Conexão Reta 105">
              <a:extLst>
                <a:ext uri="{FF2B5EF4-FFF2-40B4-BE49-F238E27FC236}">
                  <a16:creationId xmlns:a16="http://schemas.microsoft.com/office/drawing/2014/main" id="{E885458C-6DF9-C117-916D-4D0DDD91577E}"/>
                </a:ext>
              </a:extLst>
            </p:cNvPr>
            <p:cNvCxnSpPr>
              <a:cxnSpLocks/>
              <a:stCxn id="101" idx="0"/>
              <a:endCxn id="103" idx="4"/>
            </p:cNvCxnSpPr>
            <p:nvPr/>
          </p:nvCxnSpPr>
          <p:spPr>
            <a:xfrm flipH="1" flipV="1">
              <a:off x="11118131" y="2100690"/>
              <a:ext cx="15699" cy="126109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 name="Agrupar 22">
            <a:extLst>
              <a:ext uri="{FF2B5EF4-FFF2-40B4-BE49-F238E27FC236}">
                <a16:creationId xmlns:a16="http://schemas.microsoft.com/office/drawing/2014/main" id="{D8DE3F20-1FF9-E641-A0A1-D45DEA02034D}"/>
              </a:ext>
            </a:extLst>
          </p:cNvPr>
          <p:cNvGrpSpPr/>
          <p:nvPr/>
        </p:nvGrpSpPr>
        <p:grpSpPr>
          <a:xfrm>
            <a:off x="2764820" y="3812643"/>
            <a:ext cx="5045550" cy="2467614"/>
            <a:chOff x="2764820" y="3812643"/>
            <a:chExt cx="5045550" cy="2467614"/>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CCB0E30-30B2-8AFB-B375-24A1526256CC}"/>
                    </a:ext>
                  </a:extLst>
                </p:cNvPr>
                <p:cNvSpPr txBox="1"/>
                <p:nvPr/>
              </p:nvSpPr>
              <p:spPr>
                <a:xfrm>
                  <a:off x="2764820" y="4555876"/>
                  <a:ext cx="468733" cy="31690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solidFill>
                                  <a:schemeClr val="tx1"/>
                                </a:solidFill>
                                <a:latin typeface="Cambria Math" panose="02040503050406030204" pitchFamily="18" charset="0"/>
                              </a:rPr>
                            </m:ctrlPr>
                          </m:sSupPr>
                          <m:e>
                            <m:r>
                              <a:rPr lang="pt-PT" b="0" i="1" smtClean="0">
                                <a:ln>
                                  <a:solidFill>
                                    <a:schemeClr val="tx1"/>
                                  </a:solidFill>
                                </a:ln>
                                <a:solidFill>
                                  <a:schemeClr val="tx1"/>
                                </a:solidFill>
                                <a:latin typeface="Cambria Math" panose="02040503050406030204" pitchFamily="18" charset="0"/>
                              </a:rPr>
                              <m:t>𝑥</m:t>
                            </m:r>
                          </m:e>
                          <m:sup>
                            <m:r>
                              <a:rPr lang="pt-PT" b="0" i="1" smtClean="0">
                                <a:ln>
                                  <a:solidFill>
                                    <a:schemeClr val="tx1"/>
                                  </a:solidFill>
                                </a:ln>
                                <a:solidFill>
                                  <a:schemeClr val="tx1"/>
                                </a:solidFill>
                                <a:latin typeface="Cambria Math" panose="02040503050406030204" pitchFamily="18" charset="0"/>
                              </a:rPr>
                              <m:t>1</m:t>
                            </m:r>
                          </m:sup>
                        </m:sSup>
                      </m:oMath>
                    </m:oMathPara>
                  </a14:m>
                  <a:endParaRPr lang="en-GB" dirty="0">
                    <a:ln>
                      <a:solidFill>
                        <a:schemeClr val="tx1"/>
                      </a:solidFill>
                    </a:ln>
                    <a:solidFill>
                      <a:schemeClr val="tx1"/>
                    </a:solidFill>
                  </a:endParaRPr>
                </a:p>
              </p:txBody>
            </p:sp>
          </mc:Choice>
          <mc:Fallback xmlns="">
            <p:sp>
              <p:nvSpPr>
                <p:cNvPr id="6" name="CaixaDeTexto 5">
                  <a:extLst>
                    <a:ext uri="{FF2B5EF4-FFF2-40B4-BE49-F238E27FC236}">
                      <a16:creationId xmlns:a16="http://schemas.microsoft.com/office/drawing/2014/main" id="{DCCB0E30-30B2-8AFB-B375-24A1526256CC}"/>
                    </a:ext>
                  </a:extLst>
                </p:cNvPr>
                <p:cNvSpPr txBox="1">
                  <a:spLocks noRot="1" noChangeAspect="1" noMove="1" noResize="1" noEditPoints="1" noAdjustHandles="1" noChangeArrowheads="1" noChangeShapeType="1" noTextEdit="1"/>
                </p:cNvSpPr>
                <p:nvPr/>
              </p:nvSpPr>
              <p:spPr>
                <a:xfrm>
                  <a:off x="2764820" y="4555876"/>
                  <a:ext cx="468733" cy="316901"/>
                </a:xfrm>
                <a:prstGeom prst="rect">
                  <a:avLst/>
                </a:prstGeom>
                <a:blipFill>
                  <a:blip r:embed="rId17"/>
                  <a:stretch>
                    <a:fillRect/>
                  </a:stretch>
                </a:blipFill>
                <a:ln>
                  <a:no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C7AE636-75FA-9578-A96F-5A33B5DD2445}"/>
                    </a:ext>
                  </a:extLst>
                </p:cNvPr>
                <p:cNvSpPr txBox="1"/>
                <p:nvPr/>
              </p:nvSpPr>
              <p:spPr>
                <a:xfrm>
                  <a:off x="2764820" y="5763628"/>
                  <a:ext cx="487052" cy="316901"/>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𝑛</m:t>
                            </m:r>
                          </m:sup>
                        </m:sSup>
                      </m:oMath>
                    </m:oMathPara>
                  </a14:m>
                  <a:endParaRPr lang="en-GB" dirty="0">
                    <a:ln>
                      <a:solidFill>
                        <a:schemeClr val="tx1"/>
                      </a:solidFill>
                    </a:ln>
                  </a:endParaRPr>
                </a:p>
              </p:txBody>
            </p:sp>
          </mc:Choice>
          <mc:Fallback xmlns="">
            <p:sp>
              <p:nvSpPr>
                <p:cNvPr id="8" name="CaixaDeTexto 7">
                  <a:extLst>
                    <a:ext uri="{FF2B5EF4-FFF2-40B4-BE49-F238E27FC236}">
                      <a16:creationId xmlns:a16="http://schemas.microsoft.com/office/drawing/2014/main" id="{8C7AE636-75FA-9578-A96F-5A33B5DD2445}"/>
                    </a:ext>
                  </a:extLst>
                </p:cNvPr>
                <p:cNvSpPr txBox="1">
                  <a:spLocks noRot="1" noChangeAspect="1" noMove="1" noResize="1" noEditPoints="1" noAdjustHandles="1" noChangeArrowheads="1" noChangeShapeType="1" noTextEdit="1"/>
                </p:cNvSpPr>
                <p:nvPr/>
              </p:nvSpPr>
              <p:spPr>
                <a:xfrm>
                  <a:off x="2764820" y="5763628"/>
                  <a:ext cx="487052" cy="316901"/>
                </a:xfrm>
                <a:prstGeom prst="rect">
                  <a:avLst/>
                </a:prstGeom>
                <a:blipFill>
                  <a:blip r:embed="rId18"/>
                  <a:stretch>
                    <a:fillRect/>
                  </a:stretch>
                </a:blipFill>
                <a:ln>
                  <a:noFill/>
                </a:ln>
              </p:spPr>
              <p:txBody>
                <a:bodyPr/>
                <a:lstStyle/>
                <a:p>
                  <a:r>
                    <a:rPr lang="en-GB">
                      <a:noFill/>
                    </a:rPr>
                    <a:t> </a:t>
                  </a:r>
                </a:p>
              </p:txBody>
            </p:sp>
          </mc:Fallback>
        </mc:AlternateContent>
        <p:grpSp>
          <p:nvGrpSpPr>
            <p:cNvPr id="10" name="Agrupar 9">
              <a:extLst>
                <a:ext uri="{FF2B5EF4-FFF2-40B4-BE49-F238E27FC236}">
                  <a16:creationId xmlns:a16="http://schemas.microsoft.com/office/drawing/2014/main" id="{BBDB25E7-344C-4076-2660-F080ED5B1F35}"/>
                </a:ext>
              </a:extLst>
            </p:cNvPr>
            <p:cNvGrpSpPr/>
            <p:nvPr/>
          </p:nvGrpSpPr>
          <p:grpSpPr>
            <a:xfrm rot="16200000">
              <a:off x="2692500" y="5237033"/>
              <a:ext cx="651501" cy="138528"/>
              <a:chOff x="10049853" y="4849500"/>
              <a:chExt cx="759290" cy="144000"/>
            </a:xfrm>
            <a:solidFill>
              <a:schemeClr val="tx1"/>
            </a:solidFill>
          </p:grpSpPr>
          <p:sp>
            <p:nvSpPr>
              <p:cNvPr id="20" name="Oval 19">
                <a:extLst>
                  <a:ext uri="{FF2B5EF4-FFF2-40B4-BE49-F238E27FC236}">
                    <a16:creationId xmlns:a16="http://schemas.microsoft.com/office/drawing/2014/main" id="{857F346F-9ECA-80B1-EA3D-320889DB89C7}"/>
                  </a:ext>
                </a:extLst>
              </p:cNvPr>
              <p:cNvSpPr/>
              <p:nvPr/>
            </p:nvSpPr>
            <p:spPr>
              <a:xfrm>
                <a:off x="1004985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060E60B9-EB7B-C2D5-40E9-1B766A1EA355}"/>
                  </a:ext>
                </a:extLst>
              </p:cNvPr>
              <p:cNvSpPr/>
              <p:nvPr/>
            </p:nvSpPr>
            <p:spPr>
              <a:xfrm>
                <a:off x="10357498"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E0E11EA2-92AA-422D-D35D-B821F8A1D51C}"/>
                  </a:ext>
                </a:extLst>
              </p:cNvPr>
              <p:cNvSpPr/>
              <p:nvPr/>
            </p:nvSpPr>
            <p:spPr>
              <a:xfrm>
                <a:off x="10665143" y="4849500"/>
                <a:ext cx="144000" cy="144000"/>
              </a:xfrm>
              <a:prstGeom prst="ellipse">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Chaveta à Esquerda 14">
              <a:extLst>
                <a:ext uri="{FF2B5EF4-FFF2-40B4-BE49-F238E27FC236}">
                  <a16:creationId xmlns:a16="http://schemas.microsoft.com/office/drawing/2014/main" id="{6D6FA1B3-302B-B6FF-F2E7-4539D8820BEB}"/>
                </a:ext>
              </a:extLst>
            </p:cNvPr>
            <p:cNvSpPr/>
            <p:nvPr/>
          </p:nvSpPr>
          <p:spPr>
            <a:xfrm rot="5400000">
              <a:off x="5463169" y="2141075"/>
              <a:ext cx="303902" cy="4390499"/>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0AE5DAE-65F8-28F0-8290-60A7E8AD41E4}"/>
                    </a:ext>
                  </a:extLst>
                </p:cNvPr>
                <p:cNvSpPr txBox="1"/>
                <p:nvPr/>
              </p:nvSpPr>
              <p:spPr>
                <a:xfrm>
                  <a:off x="5178594" y="3812643"/>
                  <a:ext cx="823763" cy="3961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Φ</m:t>
                        </m:r>
                        <m:d>
                          <m:dPr>
                            <m:ctrlPr>
                              <a:rPr lang="el-GR" sz="2400" i="1" smtClean="0">
                                <a:latin typeface="Cambria Math" panose="02040503050406030204" pitchFamily="18" charset="0"/>
                                <a:ea typeface="Cambria Math" panose="02040503050406030204" pitchFamily="18" charset="0"/>
                              </a:rPr>
                            </m:ctrlPr>
                          </m:dPr>
                          <m:e>
                            <m:r>
                              <a:rPr lang="pt-PT" sz="2400" b="1" i="1" smtClean="0">
                                <a:latin typeface="Cambria Math" panose="02040503050406030204" pitchFamily="18" charset="0"/>
                                <a:ea typeface="Cambria Math" panose="02040503050406030204" pitchFamily="18" charset="0"/>
                              </a:rPr>
                              <m:t>𝒙</m:t>
                            </m:r>
                          </m:e>
                        </m:d>
                      </m:oMath>
                    </m:oMathPara>
                  </a14:m>
                  <a:endParaRPr lang="en-GB" sz="2400" dirty="0"/>
                </a:p>
              </p:txBody>
            </p:sp>
          </mc:Choice>
          <mc:Fallback xmlns="">
            <p:sp>
              <p:nvSpPr>
                <p:cNvPr id="16" name="CaixaDeTexto 15">
                  <a:extLst>
                    <a:ext uri="{FF2B5EF4-FFF2-40B4-BE49-F238E27FC236}">
                      <a16:creationId xmlns:a16="http://schemas.microsoft.com/office/drawing/2014/main" id="{00AE5DAE-65F8-28F0-8290-60A7E8AD41E4}"/>
                    </a:ext>
                  </a:extLst>
                </p:cNvPr>
                <p:cNvSpPr txBox="1">
                  <a:spLocks noRot="1" noChangeAspect="1" noMove="1" noResize="1" noEditPoints="1" noAdjustHandles="1" noChangeArrowheads="1" noChangeShapeType="1" noTextEdit="1"/>
                </p:cNvSpPr>
                <p:nvPr/>
              </p:nvSpPr>
              <p:spPr>
                <a:xfrm>
                  <a:off x="5178594" y="3812643"/>
                  <a:ext cx="823763" cy="396127"/>
                </a:xfrm>
                <a:prstGeom prst="rect">
                  <a:avLst/>
                </a:prstGeom>
                <a:blipFill>
                  <a:blip r:embed="rId19"/>
                  <a:stretch>
                    <a:fillRect l="-3077" b="-12500"/>
                  </a:stretch>
                </a:blipFill>
              </p:spPr>
              <p:txBody>
                <a:bodyPr/>
                <a:lstStyle/>
                <a:p>
                  <a:r>
                    <a:rPr lang="en-GB">
                      <a:noFill/>
                    </a:rPr>
                    <a:t> </a:t>
                  </a:r>
                </a:p>
              </p:txBody>
            </p:sp>
          </mc:Fallback>
        </mc:AlternateContent>
        <p:pic>
          <p:nvPicPr>
            <p:cNvPr id="5" name="Imagem 4">
              <a:extLst>
                <a:ext uri="{FF2B5EF4-FFF2-40B4-BE49-F238E27FC236}">
                  <a16:creationId xmlns:a16="http://schemas.microsoft.com/office/drawing/2014/main" id="{0E99C31F-DD4B-3CC4-59B7-C896147A4BF9}"/>
                </a:ext>
              </a:extLst>
            </p:cNvPr>
            <p:cNvPicPr>
              <a:picLocks noChangeAspect="1"/>
            </p:cNvPicPr>
            <p:nvPr/>
          </p:nvPicPr>
          <p:blipFill>
            <a:blip r:embed="rId20"/>
            <a:stretch>
              <a:fillRect/>
            </a:stretch>
          </p:blipFill>
          <p:spPr>
            <a:xfrm>
              <a:off x="3390770" y="4520134"/>
              <a:ext cx="4419600" cy="1760123"/>
            </a:xfrm>
            <a:prstGeom prst="rect">
              <a:avLst/>
            </a:prstGeom>
          </p:spPr>
        </p:pic>
      </p:grpSp>
    </p:spTree>
    <p:extLst>
      <p:ext uri="{BB962C8B-B14F-4D97-AF65-F5344CB8AC3E}">
        <p14:creationId xmlns:p14="http://schemas.microsoft.com/office/powerpoint/2010/main" val="3611723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8A7FC1-7AB0-87A6-643A-22BC3AB35DF0}"/>
              </a:ext>
            </a:extLst>
          </p:cNvPr>
          <p:cNvSpPr>
            <a:spLocks noGrp="1"/>
          </p:cNvSpPr>
          <p:nvPr>
            <p:ph type="title"/>
          </p:nvPr>
        </p:nvSpPr>
        <p:spPr/>
        <p:txBody>
          <a:bodyPr/>
          <a:lstStyle/>
          <a:p>
            <a:r>
              <a:rPr lang="en-GB" dirty="0"/>
              <a:t>Quantum Kernel Estimation (QKE)</a:t>
            </a:r>
          </a:p>
        </p:txBody>
      </p:sp>
      <p:sp>
        <p:nvSpPr>
          <p:cNvPr id="3" name="Marcador de Posição de Conteúdo 2">
            <a:extLst>
              <a:ext uri="{FF2B5EF4-FFF2-40B4-BE49-F238E27FC236}">
                <a16:creationId xmlns:a16="http://schemas.microsoft.com/office/drawing/2014/main" id="{39844170-5116-5845-2229-81F413E7AB64}"/>
              </a:ext>
            </a:extLst>
          </p:cNvPr>
          <p:cNvSpPr>
            <a:spLocks noGrp="1"/>
          </p:cNvSpPr>
          <p:nvPr>
            <p:ph idx="1"/>
          </p:nvPr>
        </p:nvSpPr>
        <p:spPr>
          <a:xfrm>
            <a:off x="1103312" y="2052919"/>
            <a:ext cx="8606171" cy="1015564"/>
          </a:xfrm>
        </p:spPr>
        <p:txBody>
          <a:bodyPr/>
          <a:lstStyle/>
          <a:p>
            <a:pPr marL="0" indent="0">
              <a:buNone/>
            </a:pPr>
            <a:r>
              <a:rPr lang="en-GB" b="1" dirty="0"/>
              <a:t>Suggestions for computational hardness:</a:t>
            </a:r>
          </a:p>
          <a:p>
            <a:r>
              <a:rPr lang="en-GB" b="1" dirty="0" err="1"/>
              <a:t>ZZFeatureMap</a:t>
            </a:r>
            <a:r>
              <a:rPr lang="en-GB" dirty="0"/>
              <a:t>: configurable feature map available on </a:t>
            </a:r>
            <a:r>
              <a:rPr lang="en-GB" dirty="0" err="1"/>
              <a:t>Qiskit</a:t>
            </a:r>
            <a:endParaRPr lang="en-GB" dirty="0"/>
          </a:p>
        </p:txBody>
      </p:sp>
      <p:sp>
        <p:nvSpPr>
          <p:cNvPr id="4" name="Marcador de Posição do Número do Diapositivo 3">
            <a:extLst>
              <a:ext uri="{FF2B5EF4-FFF2-40B4-BE49-F238E27FC236}">
                <a16:creationId xmlns:a16="http://schemas.microsoft.com/office/drawing/2014/main" id="{B9C4A2A9-983A-F340-D846-D683782A2E5F}"/>
              </a:ext>
            </a:extLst>
          </p:cNvPr>
          <p:cNvSpPr>
            <a:spLocks noGrp="1"/>
          </p:cNvSpPr>
          <p:nvPr>
            <p:ph type="sldNum" sz="quarter" idx="12"/>
          </p:nvPr>
        </p:nvSpPr>
        <p:spPr/>
        <p:txBody>
          <a:bodyPr/>
          <a:lstStyle/>
          <a:p>
            <a:fld id="{D57F1E4F-1CFF-5643-939E-02111984F565}" type="slidenum">
              <a:rPr lang="en-US" smtClean="0"/>
              <a:t>21</a:t>
            </a:fld>
            <a:endParaRPr lang="en-US" dirty="0"/>
          </a:p>
        </p:txBody>
      </p:sp>
      <p:grpSp>
        <p:nvGrpSpPr>
          <p:cNvPr id="62" name="Agrupar 61">
            <a:extLst>
              <a:ext uri="{FF2B5EF4-FFF2-40B4-BE49-F238E27FC236}">
                <a16:creationId xmlns:a16="http://schemas.microsoft.com/office/drawing/2014/main" id="{5671022F-DCE7-A482-59F9-38E103A80E04}"/>
              </a:ext>
            </a:extLst>
          </p:cNvPr>
          <p:cNvGrpSpPr/>
          <p:nvPr/>
        </p:nvGrpSpPr>
        <p:grpSpPr>
          <a:xfrm>
            <a:off x="1890916" y="3341371"/>
            <a:ext cx="6699631" cy="1807673"/>
            <a:chOff x="1890916" y="3774509"/>
            <a:chExt cx="6699631" cy="1807673"/>
          </a:xfrm>
        </p:grpSpPr>
        <mc:AlternateContent xmlns:mc="http://schemas.openxmlformats.org/markup-compatibility/2006" xmlns:a14="http://schemas.microsoft.com/office/drawing/2010/main">
          <mc:Choice Requires="a14">
            <p:sp>
              <p:nvSpPr>
                <p:cNvPr id="36" name="CaixaDeTexto 35">
                  <a:extLst>
                    <a:ext uri="{FF2B5EF4-FFF2-40B4-BE49-F238E27FC236}">
                      <a16:creationId xmlns:a16="http://schemas.microsoft.com/office/drawing/2014/main" id="{F7717455-071A-CDAF-D72E-1DC3164158B5}"/>
                    </a:ext>
                  </a:extLst>
                </p:cNvPr>
                <p:cNvSpPr txBox="1"/>
                <p:nvPr/>
              </p:nvSpPr>
              <p:spPr>
                <a:xfrm>
                  <a:off x="1890916" y="3798430"/>
                  <a:ext cx="48724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solidFill>
                                  <a:schemeClr val="tx1"/>
                                </a:solidFill>
                                <a:latin typeface="Cambria Math" panose="02040503050406030204" pitchFamily="18" charset="0"/>
                              </a:rPr>
                            </m:ctrlPr>
                          </m:sSupPr>
                          <m:e>
                            <m:r>
                              <a:rPr lang="pt-PT" b="0" i="1" smtClean="0">
                                <a:ln>
                                  <a:solidFill>
                                    <a:schemeClr val="tx1"/>
                                  </a:solidFill>
                                </a:ln>
                                <a:solidFill>
                                  <a:schemeClr val="tx1"/>
                                </a:solidFill>
                                <a:latin typeface="Cambria Math" panose="02040503050406030204" pitchFamily="18" charset="0"/>
                              </a:rPr>
                              <m:t>𝑥</m:t>
                            </m:r>
                          </m:e>
                          <m:sup>
                            <m:r>
                              <a:rPr lang="pt-PT" b="0" i="1" smtClean="0">
                                <a:ln>
                                  <a:solidFill>
                                    <a:schemeClr val="tx1"/>
                                  </a:solidFill>
                                </a:ln>
                                <a:solidFill>
                                  <a:schemeClr val="tx1"/>
                                </a:solidFill>
                                <a:latin typeface="Cambria Math" panose="02040503050406030204" pitchFamily="18" charset="0"/>
                              </a:rPr>
                              <m:t>1</m:t>
                            </m:r>
                          </m:sup>
                        </m:sSup>
                      </m:oMath>
                    </m:oMathPara>
                  </a14:m>
                  <a:endParaRPr lang="en-GB" dirty="0">
                    <a:ln>
                      <a:solidFill>
                        <a:schemeClr val="tx1"/>
                      </a:solidFill>
                    </a:ln>
                    <a:solidFill>
                      <a:schemeClr val="tx1"/>
                    </a:solidFill>
                  </a:endParaRPr>
                </a:p>
              </p:txBody>
            </p:sp>
          </mc:Choice>
          <mc:Fallback xmlns="">
            <p:sp>
              <p:nvSpPr>
                <p:cNvPr id="36" name="CaixaDeTexto 35">
                  <a:extLst>
                    <a:ext uri="{FF2B5EF4-FFF2-40B4-BE49-F238E27FC236}">
                      <a16:creationId xmlns:a16="http://schemas.microsoft.com/office/drawing/2014/main" id="{F7717455-071A-CDAF-D72E-1DC3164158B5}"/>
                    </a:ext>
                  </a:extLst>
                </p:cNvPr>
                <p:cNvSpPr txBox="1">
                  <a:spLocks noRot="1" noChangeAspect="1" noMove="1" noResize="1" noEditPoints="1" noAdjustHandles="1" noChangeArrowheads="1" noChangeShapeType="1" noTextEdit="1"/>
                </p:cNvSpPr>
                <p:nvPr/>
              </p:nvSpPr>
              <p:spPr>
                <a:xfrm>
                  <a:off x="1890916" y="3798430"/>
                  <a:ext cx="487249" cy="369332"/>
                </a:xfrm>
                <a:prstGeom prst="rect">
                  <a:avLst/>
                </a:prstGeom>
                <a:blipFill>
                  <a:blip r:embed="rId2"/>
                  <a:stretch>
                    <a:fillRect/>
                  </a:stretch>
                </a:blipFill>
                <a:ln>
                  <a:noFill/>
                </a:ln>
              </p:spPr>
              <p:txBody>
                <a:bodyPr/>
                <a:lstStyle/>
                <a:p>
                  <a:r>
                    <a:rPr lang="en-GB">
                      <a:noFill/>
                    </a:rPr>
                    <a:t> </a:t>
                  </a:r>
                </a:p>
              </p:txBody>
            </p:sp>
          </mc:Fallback>
        </mc:AlternateContent>
        <p:cxnSp>
          <p:nvCxnSpPr>
            <p:cNvPr id="37" name="Conexão Reta Unidirecional 36">
              <a:extLst>
                <a:ext uri="{FF2B5EF4-FFF2-40B4-BE49-F238E27FC236}">
                  <a16:creationId xmlns:a16="http://schemas.microsoft.com/office/drawing/2014/main" id="{7027CC4F-6A06-E530-4C7D-42EA8A92677F}"/>
                </a:ext>
              </a:extLst>
            </p:cNvPr>
            <p:cNvCxnSpPr>
              <a:cxnSpLocks/>
              <a:stCxn id="36" idx="3"/>
            </p:cNvCxnSpPr>
            <p:nvPr/>
          </p:nvCxnSpPr>
          <p:spPr>
            <a:xfrm flipV="1">
              <a:off x="2378165" y="3977000"/>
              <a:ext cx="6128161" cy="6096"/>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CaixaDeTexto 37">
                  <a:extLst>
                    <a:ext uri="{FF2B5EF4-FFF2-40B4-BE49-F238E27FC236}">
                      <a16:creationId xmlns:a16="http://schemas.microsoft.com/office/drawing/2014/main" id="{6CF6EF70-0F25-575A-A99D-6941CFCA2283}"/>
                    </a:ext>
                  </a:extLst>
                </p:cNvPr>
                <p:cNvSpPr txBox="1"/>
                <p:nvPr/>
              </p:nvSpPr>
              <p:spPr>
                <a:xfrm>
                  <a:off x="1890916" y="5177199"/>
                  <a:ext cx="50629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3</m:t>
                            </m:r>
                          </m:sup>
                        </m:sSup>
                      </m:oMath>
                    </m:oMathPara>
                  </a14:m>
                  <a:endParaRPr lang="en-GB" dirty="0">
                    <a:ln>
                      <a:solidFill>
                        <a:schemeClr val="tx1"/>
                      </a:solidFill>
                    </a:ln>
                  </a:endParaRPr>
                </a:p>
              </p:txBody>
            </p:sp>
          </mc:Choice>
          <mc:Fallback xmlns="">
            <p:sp>
              <p:nvSpPr>
                <p:cNvPr id="38" name="CaixaDeTexto 37">
                  <a:extLst>
                    <a:ext uri="{FF2B5EF4-FFF2-40B4-BE49-F238E27FC236}">
                      <a16:creationId xmlns:a16="http://schemas.microsoft.com/office/drawing/2014/main" id="{6CF6EF70-0F25-575A-A99D-6941CFCA2283}"/>
                    </a:ext>
                  </a:extLst>
                </p:cNvPr>
                <p:cNvSpPr txBox="1">
                  <a:spLocks noRot="1" noChangeAspect="1" noMove="1" noResize="1" noEditPoints="1" noAdjustHandles="1" noChangeArrowheads="1" noChangeShapeType="1" noTextEdit="1"/>
                </p:cNvSpPr>
                <p:nvPr/>
              </p:nvSpPr>
              <p:spPr>
                <a:xfrm>
                  <a:off x="1890916" y="5177199"/>
                  <a:ext cx="506292" cy="369332"/>
                </a:xfrm>
                <a:prstGeom prst="rect">
                  <a:avLst/>
                </a:prstGeom>
                <a:blipFill>
                  <a:blip r:embed="rId3"/>
                  <a:stretch>
                    <a:fillRect/>
                  </a:stretch>
                </a:blipFill>
                <a:ln>
                  <a:noFill/>
                </a:ln>
              </p:spPr>
              <p:txBody>
                <a:bodyPr/>
                <a:lstStyle/>
                <a:p>
                  <a:r>
                    <a:rPr lang="en-GB">
                      <a:noFill/>
                    </a:rPr>
                    <a:t> </a:t>
                  </a:r>
                </a:p>
              </p:txBody>
            </p:sp>
          </mc:Fallback>
        </mc:AlternateContent>
        <p:cxnSp>
          <p:nvCxnSpPr>
            <p:cNvPr id="39" name="Conexão Reta Unidirecional 38">
              <a:extLst>
                <a:ext uri="{FF2B5EF4-FFF2-40B4-BE49-F238E27FC236}">
                  <a16:creationId xmlns:a16="http://schemas.microsoft.com/office/drawing/2014/main" id="{D34A538A-6749-9193-A692-77AE5491534A}"/>
                </a:ext>
              </a:extLst>
            </p:cNvPr>
            <p:cNvCxnSpPr>
              <a:cxnSpLocks/>
              <a:stCxn id="38" idx="3"/>
            </p:cNvCxnSpPr>
            <p:nvPr/>
          </p:nvCxnSpPr>
          <p:spPr>
            <a:xfrm>
              <a:off x="2397208" y="5361865"/>
              <a:ext cx="6193339"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 name="CaixaDeTexto 41">
                  <a:extLst>
                    <a:ext uri="{FF2B5EF4-FFF2-40B4-BE49-F238E27FC236}">
                      <a16:creationId xmlns:a16="http://schemas.microsoft.com/office/drawing/2014/main" id="{B5CAD161-051A-DCE7-16A2-83C12413CA50}"/>
                    </a:ext>
                  </a:extLst>
                </p:cNvPr>
                <p:cNvSpPr txBox="1"/>
                <p:nvPr/>
              </p:nvSpPr>
              <p:spPr>
                <a:xfrm>
                  <a:off x="2571845" y="3789517"/>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𝐻</m:t>
                        </m:r>
                      </m:oMath>
                    </m:oMathPara>
                  </a14:m>
                  <a:endParaRPr lang="en-GB" dirty="0"/>
                </a:p>
              </p:txBody>
            </p:sp>
          </mc:Choice>
          <mc:Fallback xmlns="">
            <p:sp>
              <p:nvSpPr>
                <p:cNvPr id="42" name="CaixaDeTexto 41">
                  <a:extLst>
                    <a:ext uri="{FF2B5EF4-FFF2-40B4-BE49-F238E27FC236}">
                      <a16:creationId xmlns:a16="http://schemas.microsoft.com/office/drawing/2014/main" id="{B5CAD161-051A-DCE7-16A2-83C12413CA50}"/>
                    </a:ext>
                  </a:extLst>
                </p:cNvPr>
                <p:cNvSpPr txBox="1">
                  <a:spLocks noRot="1" noChangeAspect="1" noMove="1" noResize="1" noEditPoints="1" noAdjustHandles="1" noChangeArrowheads="1" noChangeShapeType="1" noTextEdit="1"/>
                </p:cNvSpPr>
                <p:nvPr/>
              </p:nvSpPr>
              <p:spPr>
                <a:xfrm>
                  <a:off x="2571845" y="3789517"/>
                  <a:ext cx="854242" cy="378245"/>
                </a:xfrm>
                <a:prstGeom prst="rect">
                  <a:avLst/>
                </a:prstGeom>
                <a:blipFill>
                  <a:blip r:embed="rId4"/>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3" name="CaixaDeTexto 42">
                  <a:extLst>
                    <a:ext uri="{FF2B5EF4-FFF2-40B4-BE49-F238E27FC236}">
                      <a16:creationId xmlns:a16="http://schemas.microsoft.com/office/drawing/2014/main" id="{E45F7E17-6D63-376A-03EB-A6CCF24983B1}"/>
                    </a:ext>
                  </a:extLst>
                </p:cNvPr>
                <p:cNvSpPr txBox="1"/>
                <p:nvPr/>
              </p:nvSpPr>
              <p:spPr>
                <a:xfrm>
                  <a:off x="2571845" y="5179213"/>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𝐻</m:t>
                        </m:r>
                      </m:oMath>
                    </m:oMathPara>
                  </a14:m>
                  <a:endParaRPr lang="en-GB" dirty="0"/>
                </a:p>
              </p:txBody>
            </p:sp>
          </mc:Choice>
          <mc:Fallback xmlns="">
            <p:sp>
              <p:nvSpPr>
                <p:cNvPr id="43" name="CaixaDeTexto 42">
                  <a:extLst>
                    <a:ext uri="{FF2B5EF4-FFF2-40B4-BE49-F238E27FC236}">
                      <a16:creationId xmlns:a16="http://schemas.microsoft.com/office/drawing/2014/main" id="{E45F7E17-6D63-376A-03EB-A6CCF24983B1}"/>
                    </a:ext>
                  </a:extLst>
                </p:cNvPr>
                <p:cNvSpPr txBox="1">
                  <a:spLocks noRot="1" noChangeAspect="1" noMove="1" noResize="1" noEditPoints="1" noAdjustHandles="1" noChangeArrowheads="1" noChangeShapeType="1" noTextEdit="1"/>
                </p:cNvSpPr>
                <p:nvPr/>
              </p:nvSpPr>
              <p:spPr>
                <a:xfrm>
                  <a:off x="2571845" y="5179213"/>
                  <a:ext cx="854242" cy="378245"/>
                </a:xfrm>
                <a:prstGeom prst="rect">
                  <a:avLst/>
                </a:prstGeom>
                <a:blipFill>
                  <a:blip r:embed="rId5"/>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6" name="CaixaDeTexto 85">
                  <a:extLst>
                    <a:ext uri="{FF2B5EF4-FFF2-40B4-BE49-F238E27FC236}">
                      <a16:creationId xmlns:a16="http://schemas.microsoft.com/office/drawing/2014/main" id="{0C005593-3380-CCB0-E829-D8D10203768F}"/>
                    </a:ext>
                  </a:extLst>
                </p:cNvPr>
                <p:cNvSpPr txBox="1"/>
                <p:nvPr/>
              </p:nvSpPr>
              <p:spPr>
                <a:xfrm>
                  <a:off x="3913336" y="3774509"/>
                  <a:ext cx="1693380" cy="404983"/>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𝑍</m:t>
                            </m:r>
                          </m:sub>
                        </m:sSub>
                        <m:d>
                          <m:dPr>
                            <m:ctrlPr>
                              <a:rPr lang="en-GB"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𝜑</m:t>
                            </m:r>
                            <m:d>
                              <m:dPr>
                                <m:ctrlPr>
                                  <a:rPr lang="pt-PT" b="0" i="1" smtClean="0">
                                    <a:latin typeface="Cambria Math" panose="02040503050406030204" pitchFamily="18" charset="0"/>
                                    <a:ea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1</m:t>
                                    </m:r>
                                  </m:sup>
                                </m:sSup>
                              </m:e>
                            </m:d>
                          </m:e>
                        </m:d>
                      </m:oMath>
                    </m:oMathPara>
                  </a14:m>
                  <a:endParaRPr lang="en-GB" dirty="0"/>
                </a:p>
              </p:txBody>
            </p:sp>
          </mc:Choice>
          <mc:Fallback xmlns="">
            <p:sp>
              <p:nvSpPr>
                <p:cNvPr id="86" name="CaixaDeTexto 85">
                  <a:extLst>
                    <a:ext uri="{FF2B5EF4-FFF2-40B4-BE49-F238E27FC236}">
                      <a16:creationId xmlns:a16="http://schemas.microsoft.com/office/drawing/2014/main" id="{0C005593-3380-CCB0-E829-D8D10203768F}"/>
                    </a:ext>
                  </a:extLst>
                </p:cNvPr>
                <p:cNvSpPr txBox="1">
                  <a:spLocks noRot="1" noChangeAspect="1" noMove="1" noResize="1" noEditPoints="1" noAdjustHandles="1" noChangeArrowheads="1" noChangeShapeType="1" noTextEdit="1"/>
                </p:cNvSpPr>
                <p:nvPr/>
              </p:nvSpPr>
              <p:spPr>
                <a:xfrm>
                  <a:off x="3913336" y="3774509"/>
                  <a:ext cx="1693380" cy="404983"/>
                </a:xfrm>
                <a:prstGeom prst="rect">
                  <a:avLst/>
                </a:prstGeom>
                <a:blipFill>
                  <a:blip r:embed="rId6"/>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8" name="CaixaDeTexto 107">
                  <a:extLst>
                    <a:ext uri="{FF2B5EF4-FFF2-40B4-BE49-F238E27FC236}">
                      <a16:creationId xmlns:a16="http://schemas.microsoft.com/office/drawing/2014/main" id="{6D593634-3C0E-1A8C-23A0-F36B6ABDEDF6}"/>
                    </a:ext>
                  </a:extLst>
                </p:cNvPr>
                <p:cNvSpPr txBox="1"/>
                <p:nvPr/>
              </p:nvSpPr>
              <p:spPr>
                <a:xfrm>
                  <a:off x="1890916" y="4481317"/>
                  <a:ext cx="506292"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GB" i="1" smtClean="0">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2</m:t>
                            </m:r>
                          </m:sup>
                        </m:sSup>
                      </m:oMath>
                    </m:oMathPara>
                  </a14:m>
                  <a:endParaRPr lang="en-GB" dirty="0">
                    <a:ln>
                      <a:solidFill>
                        <a:schemeClr val="tx1"/>
                      </a:solidFill>
                    </a:ln>
                  </a:endParaRPr>
                </a:p>
              </p:txBody>
            </p:sp>
          </mc:Choice>
          <mc:Fallback xmlns="">
            <p:sp>
              <p:nvSpPr>
                <p:cNvPr id="108" name="CaixaDeTexto 107">
                  <a:extLst>
                    <a:ext uri="{FF2B5EF4-FFF2-40B4-BE49-F238E27FC236}">
                      <a16:creationId xmlns:a16="http://schemas.microsoft.com/office/drawing/2014/main" id="{6D593634-3C0E-1A8C-23A0-F36B6ABDEDF6}"/>
                    </a:ext>
                  </a:extLst>
                </p:cNvPr>
                <p:cNvSpPr txBox="1">
                  <a:spLocks noRot="1" noChangeAspect="1" noMove="1" noResize="1" noEditPoints="1" noAdjustHandles="1" noChangeArrowheads="1" noChangeShapeType="1" noTextEdit="1"/>
                </p:cNvSpPr>
                <p:nvPr/>
              </p:nvSpPr>
              <p:spPr>
                <a:xfrm>
                  <a:off x="1890916" y="4481317"/>
                  <a:ext cx="506292" cy="369332"/>
                </a:xfrm>
                <a:prstGeom prst="rect">
                  <a:avLst/>
                </a:prstGeom>
                <a:blipFill>
                  <a:blip r:embed="rId7"/>
                  <a:stretch>
                    <a:fillRect/>
                  </a:stretch>
                </a:blipFill>
                <a:ln>
                  <a:noFill/>
                </a:ln>
              </p:spPr>
              <p:txBody>
                <a:bodyPr/>
                <a:lstStyle/>
                <a:p>
                  <a:r>
                    <a:rPr lang="en-GB">
                      <a:noFill/>
                    </a:rPr>
                    <a:t> </a:t>
                  </a:r>
                </a:p>
              </p:txBody>
            </p:sp>
          </mc:Fallback>
        </mc:AlternateContent>
        <p:cxnSp>
          <p:nvCxnSpPr>
            <p:cNvPr id="109" name="Conexão Reta Unidirecional 108">
              <a:extLst>
                <a:ext uri="{FF2B5EF4-FFF2-40B4-BE49-F238E27FC236}">
                  <a16:creationId xmlns:a16="http://schemas.microsoft.com/office/drawing/2014/main" id="{6008C8AA-E25D-DF37-41B3-5947BEA94645}"/>
                </a:ext>
              </a:extLst>
            </p:cNvPr>
            <p:cNvCxnSpPr>
              <a:cxnSpLocks/>
              <a:stCxn id="108" idx="3"/>
            </p:cNvCxnSpPr>
            <p:nvPr/>
          </p:nvCxnSpPr>
          <p:spPr>
            <a:xfrm>
              <a:off x="2397208" y="4665983"/>
              <a:ext cx="6109118" cy="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CaixaDeTexto 109">
                  <a:extLst>
                    <a:ext uri="{FF2B5EF4-FFF2-40B4-BE49-F238E27FC236}">
                      <a16:creationId xmlns:a16="http://schemas.microsoft.com/office/drawing/2014/main" id="{056E2144-21F2-522D-DFC3-12E49C5779E4}"/>
                    </a:ext>
                  </a:extLst>
                </p:cNvPr>
                <p:cNvSpPr txBox="1"/>
                <p:nvPr/>
              </p:nvSpPr>
              <p:spPr>
                <a:xfrm>
                  <a:off x="2571845" y="4483331"/>
                  <a:ext cx="854242" cy="378245"/>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PT" i="1" smtClean="0">
                            <a:latin typeface="Cambria Math" panose="02040503050406030204" pitchFamily="18" charset="0"/>
                          </a:rPr>
                          <m:t>𝐻</m:t>
                        </m:r>
                      </m:oMath>
                    </m:oMathPara>
                  </a14:m>
                  <a:endParaRPr lang="en-GB" dirty="0"/>
                </a:p>
              </p:txBody>
            </p:sp>
          </mc:Choice>
          <mc:Fallback xmlns="">
            <p:sp>
              <p:nvSpPr>
                <p:cNvPr id="110" name="CaixaDeTexto 109">
                  <a:extLst>
                    <a:ext uri="{FF2B5EF4-FFF2-40B4-BE49-F238E27FC236}">
                      <a16:creationId xmlns:a16="http://schemas.microsoft.com/office/drawing/2014/main" id="{056E2144-21F2-522D-DFC3-12E49C5779E4}"/>
                    </a:ext>
                  </a:extLst>
                </p:cNvPr>
                <p:cNvSpPr txBox="1">
                  <a:spLocks noRot="1" noChangeAspect="1" noMove="1" noResize="1" noEditPoints="1" noAdjustHandles="1" noChangeArrowheads="1" noChangeShapeType="1" noTextEdit="1"/>
                </p:cNvSpPr>
                <p:nvPr/>
              </p:nvSpPr>
              <p:spPr>
                <a:xfrm>
                  <a:off x="2571845" y="4483331"/>
                  <a:ext cx="854242" cy="378245"/>
                </a:xfrm>
                <a:prstGeom prst="rect">
                  <a:avLst/>
                </a:prstGeom>
                <a:blipFill>
                  <a:blip r:embed="rId8"/>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1" name="CaixaDeTexto 110">
                  <a:extLst>
                    <a:ext uri="{FF2B5EF4-FFF2-40B4-BE49-F238E27FC236}">
                      <a16:creationId xmlns:a16="http://schemas.microsoft.com/office/drawing/2014/main" id="{CEB41CD6-CA98-C45E-605A-43DA28ECC5DF}"/>
                    </a:ext>
                  </a:extLst>
                </p:cNvPr>
                <p:cNvSpPr txBox="1"/>
                <p:nvPr/>
              </p:nvSpPr>
              <p:spPr>
                <a:xfrm>
                  <a:off x="3913336" y="4480324"/>
                  <a:ext cx="1693380" cy="404983"/>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𝑍</m:t>
                            </m:r>
                          </m:sub>
                        </m:sSub>
                        <m:d>
                          <m:dPr>
                            <m:ctrlPr>
                              <a:rPr lang="en-GB"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𝜑</m:t>
                            </m:r>
                            <m:d>
                              <m:dPr>
                                <m:ctrlPr>
                                  <a:rPr lang="pt-PT" b="0" i="1" smtClean="0">
                                    <a:latin typeface="Cambria Math" panose="02040503050406030204" pitchFamily="18" charset="0"/>
                                    <a:ea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2</m:t>
                                    </m:r>
                                  </m:sup>
                                </m:sSup>
                              </m:e>
                            </m:d>
                          </m:e>
                        </m:d>
                      </m:oMath>
                    </m:oMathPara>
                  </a14:m>
                  <a:endParaRPr lang="en-GB" dirty="0"/>
                </a:p>
              </p:txBody>
            </p:sp>
          </mc:Choice>
          <mc:Fallback xmlns="">
            <p:sp>
              <p:nvSpPr>
                <p:cNvPr id="111" name="CaixaDeTexto 110">
                  <a:extLst>
                    <a:ext uri="{FF2B5EF4-FFF2-40B4-BE49-F238E27FC236}">
                      <a16:creationId xmlns:a16="http://schemas.microsoft.com/office/drawing/2014/main" id="{CEB41CD6-CA98-C45E-605A-43DA28ECC5DF}"/>
                    </a:ext>
                  </a:extLst>
                </p:cNvPr>
                <p:cNvSpPr txBox="1">
                  <a:spLocks noRot="1" noChangeAspect="1" noMove="1" noResize="1" noEditPoints="1" noAdjustHandles="1" noChangeArrowheads="1" noChangeShapeType="1" noTextEdit="1"/>
                </p:cNvSpPr>
                <p:nvPr/>
              </p:nvSpPr>
              <p:spPr>
                <a:xfrm>
                  <a:off x="3913336" y="4480324"/>
                  <a:ext cx="1693380" cy="404983"/>
                </a:xfrm>
                <a:prstGeom prst="rect">
                  <a:avLst/>
                </a:prstGeom>
                <a:blipFill>
                  <a:blip r:embed="rId9"/>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2" name="CaixaDeTexto 111">
                  <a:extLst>
                    <a:ext uri="{FF2B5EF4-FFF2-40B4-BE49-F238E27FC236}">
                      <a16:creationId xmlns:a16="http://schemas.microsoft.com/office/drawing/2014/main" id="{9BD9704A-4C3E-68CC-9CB7-4FFD63B38B28}"/>
                    </a:ext>
                  </a:extLst>
                </p:cNvPr>
                <p:cNvSpPr txBox="1"/>
                <p:nvPr/>
              </p:nvSpPr>
              <p:spPr>
                <a:xfrm>
                  <a:off x="3913336" y="5177199"/>
                  <a:ext cx="1693380" cy="404983"/>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𝑍</m:t>
                            </m:r>
                          </m:sub>
                        </m:sSub>
                        <m:d>
                          <m:dPr>
                            <m:ctrlPr>
                              <a:rPr lang="en-GB"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𝜑</m:t>
                            </m:r>
                            <m:d>
                              <m:dPr>
                                <m:ctrlPr>
                                  <a:rPr lang="pt-PT" b="0" i="1" smtClean="0">
                                    <a:latin typeface="Cambria Math" panose="02040503050406030204" pitchFamily="18" charset="0"/>
                                    <a:ea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3</m:t>
                                    </m:r>
                                  </m:sup>
                                </m:sSup>
                              </m:e>
                            </m:d>
                          </m:e>
                        </m:d>
                      </m:oMath>
                    </m:oMathPara>
                  </a14:m>
                  <a:endParaRPr lang="en-GB" dirty="0"/>
                </a:p>
              </p:txBody>
            </p:sp>
          </mc:Choice>
          <mc:Fallback xmlns="">
            <p:sp>
              <p:nvSpPr>
                <p:cNvPr id="112" name="CaixaDeTexto 111">
                  <a:extLst>
                    <a:ext uri="{FF2B5EF4-FFF2-40B4-BE49-F238E27FC236}">
                      <a16:creationId xmlns:a16="http://schemas.microsoft.com/office/drawing/2014/main" id="{9BD9704A-4C3E-68CC-9CB7-4FFD63B38B28}"/>
                    </a:ext>
                  </a:extLst>
                </p:cNvPr>
                <p:cNvSpPr txBox="1">
                  <a:spLocks noRot="1" noChangeAspect="1" noMove="1" noResize="1" noEditPoints="1" noAdjustHandles="1" noChangeArrowheads="1" noChangeShapeType="1" noTextEdit="1"/>
                </p:cNvSpPr>
                <p:nvPr/>
              </p:nvSpPr>
              <p:spPr>
                <a:xfrm>
                  <a:off x="3913336" y="5177199"/>
                  <a:ext cx="1693380" cy="404983"/>
                </a:xfrm>
                <a:prstGeom prst="rect">
                  <a:avLst/>
                </a:prstGeom>
                <a:blipFill>
                  <a:blip r:embed="rId10"/>
                  <a:stretch>
                    <a:fillRect b="-2941"/>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3" name="CaixaDeTexto 112">
                  <a:extLst>
                    <a:ext uri="{FF2B5EF4-FFF2-40B4-BE49-F238E27FC236}">
                      <a16:creationId xmlns:a16="http://schemas.microsoft.com/office/drawing/2014/main" id="{7656EB13-F70D-2C8A-F757-04A3DB621DC0}"/>
                    </a:ext>
                  </a:extLst>
                </p:cNvPr>
                <p:cNvSpPr txBox="1"/>
                <p:nvPr/>
              </p:nvSpPr>
              <p:spPr>
                <a:xfrm>
                  <a:off x="5945569" y="4131234"/>
                  <a:ext cx="2097719" cy="404983"/>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𝑍𝑍</m:t>
                            </m:r>
                          </m:sub>
                        </m:sSub>
                        <m:d>
                          <m:dPr>
                            <m:ctrlPr>
                              <a:rPr lang="en-GB"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𝜑</m:t>
                            </m:r>
                            <m:d>
                              <m:dPr>
                                <m:ctrlPr>
                                  <a:rPr lang="pt-PT" b="0" i="1" smtClean="0">
                                    <a:latin typeface="Cambria Math" panose="02040503050406030204" pitchFamily="18" charset="0"/>
                                    <a:ea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i="1">
                                        <a:ln>
                                          <a:solidFill>
                                            <a:schemeClr val="tx1"/>
                                          </a:solidFill>
                                        </a:ln>
                                        <a:latin typeface="Cambria Math" panose="02040503050406030204" pitchFamily="18" charset="0"/>
                                      </a:rPr>
                                      <m:t>1</m:t>
                                    </m:r>
                                  </m:sup>
                                </m:sSup>
                                <m:r>
                                  <a:rPr lang="pt-PT" b="0" i="1" smtClean="0">
                                    <a:ln>
                                      <a:solidFill>
                                        <a:schemeClr val="tx1"/>
                                      </a:solidFill>
                                    </a:ln>
                                    <a:latin typeface="Cambria Math" panose="02040503050406030204" pitchFamily="18" charset="0"/>
                                  </a:rPr>
                                  <m:t>,</m:t>
                                </m:r>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2</m:t>
                                    </m:r>
                                  </m:sup>
                                </m:sSup>
                              </m:e>
                            </m:d>
                          </m:e>
                        </m:d>
                      </m:oMath>
                    </m:oMathPara>
                  </a14:m>
                  <a:endParaRPr lang="en-GB" dirty="0"/>
                </a:p>
              </p:txBody>
            </p:sp>
          </mc:Choice>
          <mc:Fallback xmlns="">
            <p:sp>
              <p:nvSpPr>
                <p:cNvPr id="113" name="CaixaDeTexto 112">
                  <a:extLst>
                    <a:ext uri="{FF2B5EF4-FFF2-40B4-BE49-F238E27FC236}">
                      <a16:creationId xmlns:a16="http://schemas.microsoft.com/office/drawing/2014/main" id="{7656EB13-F70D-2C8A-F757-04A3DB621DC0}"/>
                    </a:ext>
                  </a:extLst>
                </p:cNvPr>
                <p:cNvSpPr txBox="1">
                  <a:spLocks noRot="1" noChangeAspect="1" noMove="1" noResize="1" noEditPoints="1" noAdjustHandles="1" noChangeArrowheads="1" noChangeShapeType="1" noTextEdit="1"/>
                </p:cNvSpPr>
                <p:nvPr/>
              </p:nvSpPr>
              <p:spPr>
                <a:xfrm>
                  <a:off x="5945569" y="4131234"/>
                  <a:ext cx="2097719" cy="404983"/>
                </a:xfrm>
                <a:prstGeom prst="rect">
                  <a:avLst/>
                </a:prstGeom>
                <a:blipFill>
                  <a:blip r:embed="rId11"/>
                  <a:stretch>
                    <a:fillRect/>
                  </a:stretch>
                </a:blipFill>
                <a:ln w="19050">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4" name="CaixaDeTexto 113">
                  <a:extLst>
                    <a:ext uri="{FF2B5EF4-FFF2-40B4-BE49-F238E27FC236}">
                      <a16:creationId xmlns:a16="http://schemas.microsoft.com/office/drawing/2014/main" id="{81853439-457D-7861-2713-CB5521684BA0}"/>
                    </a:ext>
                  </a:extLst>
                </p:cNvPr>
                <p:cNvSpPr txBox="1"/>
                <p:nvPr/>
              </p:nvSpPr>
              <p:spPr>
                <a:xfrm>
                  <a:off x="5945569" y="4811433"/>
                  <a:ext cx="2097719" cy="404983"/>
                </a:xfrm>
                <a:prstGeom prst="rect">
                  <a:avLst/>
                </a:prstGeom>
                <a:solidFill>
                  <a:schemeClr val="bg2"/>
                </a:solidFill>
                <a:ln w="19050">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i="1" smtClean="0">
                                <a:latin typeface="Cambria Math" panose="02040503050406030204" pitchFamily="18" charset="0"/>
                              </a:rPr>
                            </m:ctrlPr>
                          </m:sSubPr>
                          <m:e>
                            <m:r>
                              <a:rPr lang="pt-PT" b="0" i="1" smtClean="0">
                                <a:latin typeface="Cambria Math" panose="02040503050406030204" pitchFamily="18" charset="0"/>
                              </a:rPr>
                              <m:t>𝑅</m:t>
                            </m:r>
                          </m:e>
                          <m:sub>
                            <m:r>
                              <a:rPr lang="pt-PT" b="0" i="1" smtClean="0">
                                <a:latin typeface="Cambria Math" panose="02040503050406030204" pitchFamily="18" charset="0"/>
                              </a:rPr>
                              <m:t>𝑍𝑍</m:t>
                            </m:r>
                          </m:sub>
                        </m:sSub>
                        <m:d>
                          <m:dPr>
                            <m:ctrlPr>
                              <a:rPr lang="en-GB" i="1" smtClean="0">
                                <a:latin typeface="Cambria Math" panose="02040503050406030204" pitchFamily="18" charset="0"/>
                              </a:rPr>
                            </m:ctrlPr>
                          </m:dPr>
                          <m:e>
                            <m:r>
                              <a:rPr lang="pt-PT" b="0" i="1" smtClean="0">
                                <a:latin typeface="Cambria Math" panose="02040503050406030204" pitchFamily="18" charset="0"/>
                              </a:rPr>
                              <m:t>2∗</m:t>
                            </m:r>
                            <m:r>
                              <a:rPr lang="pt-PT" b="0" i="1" smtClean="0">
                                <a:latin typeface="Cambria Math" panose="02040503050406030204" pitchFamily="18" charset="0"/>
                                <a:ea typeface="Cambria Math" panose="02040503050406030204" pitchFamily="18" charset="0"/>
                              </a:rPr>
                              <m:t>𝜑</m:t>
                            </m:r>
                            <m:d>
                              <m:dPr>
                                <m:ctrlPr>
                                  <a:rPr lang="pt-PT" b="0" i="1" smtClean="0">
                                    <a:latin typeface="Cambria Math" panose="02040503050406030204" pitchFamily="18" charset="0"/>
                                    <a:ea typeface="Cambria Math" panose="02040503050406030204" pitchFamily="18" charset="0"/>
                                  </a:rPr>
                                </m:ctrlPr>
                              </m:dPr>
                              <m:e>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2</m:t>
                                    </m:r>
                                  </m:sup>
                                </m:sSup>
                                <m:r>
                                  <a:rPr lang="pt-PT" b="0" i="1" smtClean="0">
                                    <a:ln>
                                      <a:solidFill>
                                        <a:schemeClr val="tx1"/>
                                      </a:solidFill>
                                    </a:ln>
                                    <a:latin typeface="Cambria Math" panose="02040503050406030204" pitchFamily="18" charset="0"/>
                                  </a:rPr>
                                  <m:t>,</m:t>
                                </m:r>
                                <m:sSup>
                                  <m:sSupPr>
                                    <m:ctrlPr>
                                      <a:rPr lang="en-GB" i="1">
                                        <a:ln>
                                          <a:solidFill>
                                            <a:schemeClr val="tx1"/>
                                          </a:solidFill>
                                        </a:ln>
                                        <a:latin typeface="Cambria Math" panose="02040503050406030204" pitchFamily="18" charset="0"/>
                                      </a:rPr>
                                    </m:ctrlPr>
                                  </m:sSupPr>
                                  <m:e>
                                    <m:r>
                                      <a:rPr lang="pt-PT" i="1">
                                        <a:ln>
                                          <a:solidFill>
                                            <a:schemeClr val="tx1"/>
                                          </a:solidFill>
                                        </a:ln>
                                        <a:latin typeface="Cambria Math" panose="02040503050406030204" pitchFamily="18" charset="0"/>
                                      </a:rPr>
                                      <m:t>𝑥</m:t>
                                    </m:r>
                                  </m:e>
                                  <m:sup>
                                    <m:r>
                                      <a:rPr lang="pt-PT" b="0" i="1" smtClean="0">
                                        <a:ln>
                                          <a:solidFill>
                                            <a:schemeClr val="tx1"/>
                                          </a:solidFill>
                                        </a:ln>
                                        <a:latin typeface="Cambria Math" panose="02040503050406030204" pitchFamily="18" charset="0"/>
                                      </a:rPr>
                                      <m:t>3</m:t>
                                    </m:r>
                                  </m:sup>
                                </m:sSup>
                              </m:e>
                            </m:d>
                          </m:e>
                        </m:d>
                      </m:oMath>
                    </m:oMathPara>
                  </a14:m>
                  <a:endParaRPr lang="en-GB" dirty="0"/>
                </a:p>
              </p:txBody>
            </p:sp>
          </mc:Choice>
          <mc:Fallback xmlns="">
            <p:sp>
              <p:nvSpPr>
                <p:cNvPr id="114" name="CaixaDeTexto 113">
                  <a:extLst>
                    <a:ext uri="{FF2B5EF4-FFF2-40B4-BE49-F238E27FC236}">
                      <a16:creationId xmlns:a16="http://schemas.microsoft.com/office/drawing/2014/main" id="{81853439-457D-7861-2713-CB5521684BA0}"/>
                    </a:ext>
                  </a:extLst>
                </p:cNvPr>
                <p:cNvSpPr txBox="1">
                  <a:spLocks noRot="1" noChangeAspect="1" noMove="1" noResize="1" noEditPoints="1" noAdjustHandles="1" noChangeArrowheads="1" noChangeShapeType="1" noTextEdit="1"/>
                </p:cNvSpPr>
                <p:nvPr/>
              </p:nvSpPr>
              <p:spPr>
                <a:xfrm>
                  <a:off x="5945569" y="4811433"/>
                  <a:ext cx="2097719" cy="404983"/>
                </a:xfrm>
                <a:prstGeom prst="rect">
                  <a:avLst/>
                </a:prstGeom>
                <a:blipFill>
                  <a:blip r:embed="rId12"/>
                  <a:stretch>
                    <a:fillRect b="-2941"/>
                  </a:stretch>
                </a:blipFill>
                <a:ln w="19050">
                  <a:solidFill>
                    <a:schemeClr val="tx1"/>
                  </a:solidFill>
                </a:ln>
              </p:spPr>
              <p:txBody>
                <a:bodyPr/>
                <a:lstStyle/>
                <a:p>
                  <a:r>
                    <a:rPr lang="en-GB">
                      <a:noFill/>
                    </a:rPr>
                    <a:t> </a:t>
                  </a:r>
                </a:p>
              </p:txBody>
            </p:sp>
          </mc:Fallback>
        </mc:AlternateContent>
        <p:sp>
          <p:nvSpPr>
            <p:cNvPr id="115" name="Oval 114">
              <a:extLst>
                <a:ext uri="{FF2B5EF4-FFF2-40B4-BE49-F238E27FC236}">
                  <a16:creationId xmlns:a16="http://schemas.microsoft.com/office/drawing/2014/main" id="{4202BD36-B452-637E-695C-F8B551DD4E46}"/>
                </a:ext>
              </a:extLst>
            </p:cNvPr>
            <p:cNvSpPr/>
            <p:nvPr/>
          </p:nvSpPr>
          <p:spPr>
            <a:xfrm flipH="1">
              <a:off x="6942698" y="3916549"/>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6" name="Conexão Reta 115">
              <a:extLst>
                <a:ext uri="{FF2B5EF4-FFF2-40B4-BE49-F238E27FC236}">
                  <a16:creationId xmlns:a16="http://schemas.microsoft.com/office/drawing/2014/main" id="{345C3B0E-1D19-F5DA-5EF2-789C426D90FA}"/>
                </a:ext>
              </a:extLst>
            </p:cNvPr>
            <p:cNvCxnSpPr>
              <a:cxnSpLocks/>
              <a:stCxn id="115" idx="4"/>
              <a:endCxn id="113" idx="0"/>
            </p:cNvCxnSpPr>
            <p:nvPr/>
          </p:nvCxnSpPr>
          <p:spPr>
            <a:xfrm flipH="1">
              <a:off x="6994429" y="4024549"/>
              <a:ext cx="2269" cy="106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9" name="Oval 118">
              <a:extLst>
                <a:ext uri="{FF2B5EF4-FFF2-40B4-BE49-F238E27FC236}">
                  <a16:creationId xmlns:a16="http://schemas.microsoft.com/office/drawing/2014/main" id="{A56FEDDD-315C-1E35-5599-AD2348991AE8}"/>
                </a:ext>
              </a:extLst>
            </p:cNvPr>
            <p:cNvSpPr/>
            <p:nvPr/>
          </p:nvSpPr>
          <p:spPr>
            <a:xfrm flipH="1">
              <a:off x="6920448" y="4607792"/>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20" name="Conexão Reta 119">
              <a:extLst>
                <a:ext uri="{FF2B5EF4-FFF2-40B4-BE49-F238E27FC236}">
                  <a16:creationId xmlns:a16="http://schemas.microsoft.com/office/drawing/2014/main" id="{EA738804-2AB6-A682-9A7F-0F5B6D8FDCEF}"/>
                </a:ext>
              </a:extLst>
            </p:cNvPr>
            <p:cNvCxnSpPr>
              <a:cxnSpLocks/>
              <a:stCxn id="119" idx="4"/>
            </p:cNvCxnSpPr>
            <p:nvPr/>
          </p:nvCxnSpPr>
          <p:spPr>
            <a:xfrm flipH="1">
              <a:off x="6972179" y="4715792"/>
              <a:ext cx="2269" cy="106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Conexão Reta 120">
              <a:extLst>
                <a:ext uri="{FF2B5EF4-FFF2-40B4-BE49-F238E27FC236}">
                  <a16:creationId xmlns:a16="http://schemas.microsoft.com/office/drawing/2014/main" id="{1F82C5FD-513F-D138-7528-A7859BEE2721}"/>
                </a:ext>
              </a:extLst>
            </p:cNvPr>
            <p:cNvCxnSpPr>
              <a:cxnSpLocks/>
            </p:cNvCxnSpPr>
            <p:nvPr/>
          </p:nvCxnSpPr>
          <p:spPr>
            <a:xfrm flipH="1">
              <a:off x="6972179" y="4531362"/>
              <a:ext cx="2269" cy="106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Conexão Reta 121">
              <a:extLst>
                <a:ext uri="{FF2B5EF4-FFF2-40B4-BE49-F238E27FC236}">
                  <a16:creationId xmlns:a16="http://schemas.microsoft.com/office/drawing/2014/main" id="{13EE2092-D0FC-16F5-2859-11BE95BEDC6F}"/>
                </a:ext>
              </a:extLst>
            </p:cNvPr>
            <p:cNvCxnSpPr>
              <a:cxnSpLocks/>
            </p:cNvCxnSpPr>
            <p:nvPr/>
          </p:nvCxnSpPr>
          <p:spPr>
            <a:xfrm flipH="1">
              <a:off x="6963973" y="5230830"/>
              <a:ext cx="2269" cy="10668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3" name="Oval 122">
              <a:extLst>
                <a:ext uri="{FF2B5EF4-FFF2-40B4-BE49-F238E27FC236}">
                  <a16:creationId xmlns:a16="http://schemas.microsoft.com/office/drawing/2014/main" id="{3B533ABD-9C2D-8E76-B156-602488D9E265}"/>
                </a:ext>
              </a:extLst>
            </p:cNvPr>
            <p:cNvSpPr/>
            <p:nvPr/>
          </p:nvSpPr>
          <p:spPr>
            <a:xfrm flipH="1">
              <a:off x="6909973" y="5325690"/>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670301A5-C270-43EF-BD45-D9FBD57F31CA}"/>
                  </a:ext>
                </a:extLst>
              </p:cNvPr>
              <p:cNvSpPr txBox="1"/>
              <p:nvPr/>
            </p:nvSpPr>
            <p:spPr>
              <a:xfrm>
                <a:off x="1415566" y="5752503"/>
                <a:ext cx="1156279" cy="312650"/>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𝜑</m:t>
                      </m:r>
                      <m:d>
                        <m:dPr>
                          <m:ctrlPr>
                            <a:rPr lang="en-GB" i="1" smtClean="0">
                              <a:latin typeface="Cambria Math" panose="02040503050406030204" pitchFamily="18" charset="0"/>
                              <a:ea typeface="Cambria Math" panose="02040503050406030204" pitchFamily="18" charset="0"/>
                            </a:rPr>
                          </m:ctrlPr>
                        </m:dPr>
                        <m:e>
                          <m:sSup>
                            <m:sSupPr>
                              <m:ctrlPr>
                                <a:rPr lang="en-GB"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𝑥</m:t>
                              </m:r>
                            </m:e>
                            <m:sup>
                              <m:r>
                                <a:rPr lang="pt-PT" b="0" i="1" smtClean="0">
                                  <a:latin typeface="Cambria Math" panose="02040503050406030204" pitchFamily="18" charset="0"/>
                                  <a:ea typeface="Cambria Math" panose="02040503050406030204" pitchFamily="18" charset="0"/>
                                </a:rPr>
                                <m:t>𝑖</m:t>
                              </m:r>
                            </m:sup>
                          </m:sSup>
                        </m:e>
                      </m:d>
                      <m:r>
                        <a:rPr lang="pt-PT" b="0"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r>
                            <a:rPr lang="pt-PT" i="1">
                              <a:latin typeface="Cambria Math" panose="02040503050406030204" pitchFamily="18" charset="0"/>
                              <a:ea typeface="Cambria Math" panose="02040503050406030204" pitchFamily="18" charset="0"/>
                            </a:rPr>
                            <m:t>𝑖</m:t>
                          </m:r>
                        </m:sup>
                      </m:sSup>
                    </m:oMath>
                  </m:oMathPara>
                </a14:m>
                <a:endParaRPr lang="en-GB" dirty="0"/>
              </a:p>
            </p:txBody>
          </p:sp>
        </mc:Choice>
        <mc:Fallback xmlns="">
          <p:sp>
            <p:nvSpPr>
              <p:cNvPr id="5" name="CaixaDeTexto 4">
                <a:extLst>
                  <a:ext uri="{FF2B5EF4-FFF2-40B4-BE49-F238E27FC236}">
                    <a16:creationId xmlns:a16="http://schemas.microsoft.com/office/drawing/2014/main" id="{670301A5-C270-43EF-BD45-D9FBD57F31CA}"/>
                  </a:ext>
                </a:extLst>
              </p:cNvPr>
              <p:cNvSpPr txBox="1">
                <a:spLocks noRot="1" noChangeAspect="1" noMove="1" noResize="1" noEditPoints="1" noAdjustHandles="1" noChangeArrowheads="1" noChangeShapeType="1" noTextEdit="1"/>
              </p:cNvSpPr>
              <p:nvPr/>
            </p:nvSpPr>
            <p:spPr>
              <a:xfrm>
                <a:off x="1415566" y="5752503"/>
                <a:ext cx="1156279" cy="312650"/>
              </a:xfrm>
              <a:prstGeom prst="rect">
                <a:avLst/>
              </a:prstGeom>
              <a:blipFill>
                <a:blip r:embed="rId13"/>
                <a:stretch>
                  <a:fillRect l="-3191" b="-14815"/>
                </a:stretch>
              </a:blipFill>
              <a:ln>
                <a:solidFill>
                  <a:schemeClr val="tx1"/>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4DCAE16D-DBBA-B7B6-AEA9-81B472998181}"/>
                  </a:ext>
                </a:extLst>
              </p:cNvPr>
              <p:cNvSpPr txBox="1"/>
              <p:nvPr/>
            </p:nvSpPr>
            <p:spPr>
              <a:xfrm>
                <a:off x="6574616" y="5752503"/>
                <a:ext cx="2937343" cy="312650"/>
              </a:xfrm>
              <a:prstGeom prst="rect">
                <a:avLst/>
              </a:prstGeom>
              <a:noFill/>
              <a:ln>
                <a:solidFill>
                  <a:schemeClr val="tx1"/>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i="1" smtClean="0">
                          <a:latin typeface="Cambria Math" panose="02040503050406030204" pitchFamily="18" charset="0"/>
                          <a:ea typeface="Cambria Math" panose="02040503050406030204" pitchFamily="18" charset="0"/>
                        </a:rPr>
                        <m:t>𝜑</m:t>
                      </m:r>
                      <m:d>
                        <m:dPr>
                          <m:ctrlPr>
                            <a:rPr lang="en-GB" i="1" smtClean="0">
                              <a:latin typeface="Cambria Math" panose="02040503050406030204" pitchFamily="18" charset="0"/>
                              <a:ea typeface="Cambria Math" panose="02040503050406030204" pitchFamily="18" charset="0"/>
                            </a:rPr>
                          </m:ctrlPr>
                        </m:dPr>
                        <m:e>
                          <m:sSup>
                            <m:sSupPr>
                              <m:ctrlPr>
                                <a:rPr lang="en-GB"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𝑥</m:t>
                              </m:r>
                            </m:e>
                            <m:sup>
                              <m:r>
                                <a:rPr lang="pt-PT" b="0" i="1" smtClean="0">
                                  <a:latin typeface="Cambria Math" panose="02040503050406030204" pitchFamily="18" charset="0"/>
                                  <a:ea typeface="Cambria Math" panose="02040503050406030204" pitchFamily="18" charset="0"/>
                                </a:rPr>
                                <m:t>𝑖</m:t>
                              </m:r>
                            </m:sup>
                          </m:sSup>
                          <m:r>
                            <a:rPr lang="pt-PT" b="0"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r>
                                <a:rPr lang="pt-PT" b="0" i="1" smtClean="0">
                                  <a:latin typeface="Cambria Math" panose="02040503050406030204" pitchFamily="18" charset="0"/>
                                  <a:ea typeface="Cambria Math" panose="02040503050406030204" pitchFamily="18" charset="0"/>
                                </a:rPr>
                                <m:t>𝑗</m:t>
                              </m:r>
                            </m:sup>
                          </m:sSup>
                        </m:e>
                      </m:d>
                      <m:r>
                        <a:rPr lang="pt-PT" b="0" i="1" smtClean="0">
                          <a:latin typeface="Cambria Math" panose="02040503050406030204" pitchFamily="18" charset="0"/>
                          <a:ea typeface="Cambria Math" panose="02040503050406030204" pitchFamily="18" charset="0"/>
                        </a:rPr>
                        <m:t>=</m:t>
                      </m:r>
                      <m:d>
                        <m:dPr>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𝜋</m:t>
                          </m:r>
                          <m:r>
                            <a:rPr lang="pt-PT" b="0" i="1" smtClean="0">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r>
                                <a:rPr lang="pt-PT" i="1">
                                  <a:latin typeface="Cambria Math" panose="02040503050406030204" pitchFamily="18" charset="0"/>
                                  <a:ea typeface="Cambria Math" panose="02040503050406030204" pitchFamily="18" charset="0"/>
                                </a:rPr>
                                <m:t>𝑖</m:t>
                              </m:r>
                            </m:sup>
                          </m:sSup>
                        </m:e>
                      </m:d>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𝜋</m:t>
                          </m:r>
                          <m:r>
                            <a:rPr lang="pt-PT" i="1">
                              <a:latin typeface="Cambria Math" panose="02040503050406030204" pitchFamily="18" charset="0"/>
                              <a:ea typeface="Cambria Math" panose="02040503050406030204" pitchFamily="18" charset="0"/>
                            </a:rPr>
                            <m:t>−</m:t>
                          </m:r>
                          <m:sSup>
                            <m:sSupPr>
                              <m:ctrlPr>
                                <a:rPr lang="en-GB"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r>
                                <a:rPr lang="pt-PT" b="0" i="1" smtClean="0">
                                  <a:latin typeface="Cambria Math" panose="02040503050406030204" pitchFamily="18" charset="0"/>
                                  <a:ea typeface="Cambria Math" panose="02040503050406030204" pitchFamily="18" charset="0"/>
                                </a:rPr>
                                <m:t>𝑗</m:t>
                              </m:r>
                            </m:sup>
                          </m:sSup>
                        </m:e>
                      </m:d>
                    </m:oMath>
                  </m:oMathPara>
                </a14:m>
                <a:endParaRPr lang="en-GB" dirty="0"/>
              </a:p>
            </p:txBody>
          </p:sp>
        </mc:Choice>
        <mc:Fallback xmlns="">
          <p:sp>
            <p:nvSpPr>
              <p:cNvPr id="28" name="CaixaDeTexto 27">
                <a:extLst>
                  <a:ext uri="{FF2B5EF4-FFF2-40B4-BE49-F238E27FC236}">
                    <a16:creationId xmlns:a16="http://schemas.microsoft.com/office/drawing/2014/main" id="{4DCAE16D-DBBA-B7B6-AEA9-81B472998181}"/>
                  </a:ext>
                </a:extLst>
              </p:cNvPr>
              <p:cNvSpPr txBox="1">
                <a:spLocks noRot="1" noChangeAspect="1" noMove="1" noResize="1" noEditPoints="1" noAdjustHandles="1" noChangeArrowheads="1" noChangeShapeType="1" noTextEdit="1"/>
              </p:cNvSpPr>
              <p:nvPr/>
            </p:nvSpPr>
            <p:spPr>
              <a:xfrm>
                <a:off x="6574616" y="5752503"/>
                <a:ext cx="2937343" cy="312650"/>
              </a:xfrm>
              <a:prstGeom prst="rect">
                <a:avLst/>
              </a:prstGeom>
              <a:blipFill>
                <a:blip r:embed="rId14"/>
                <a:stretch>
                  <a:fillRect l="-1717" b="-14815"/>
                </a:stretch>
              </a:blipFill>
              <a:ln>
                <a:solidFill>
                  <a:schemeClr val="tx1"/>
                </a:solidFill>
              </a:ln>
            </p:spPr>
            <p:txBody>
              <a:bodyPr/>
              <a:lstStyle/>
              <a:p>
                <a:r>
                  <a:rPr lang="en-GB">
                    <a:noFill/>
                  </a:rPr>
                  <a:t> </a:t>
                </a:r>
              </a:p>
            </p:txBody>
          </p:sp>
        </mc:Fallback>
      </mc:AlternateContent>
    </p:spTree>
    <p:extLst>
      <p:ext uri="{BB962C8B-B14F-4D97-AF65-F5344CB8AC3E}">
        <p14:creationId xmlns:p14="http://schemas.microsoft.com/office/powerpoint/2010/main" val="16512979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CB5A47-93B2-7309-477B-A1C35F5EB1F5}"/>
              </a:ext>
            </a:extLst>
          </p:cNvPr>
          <p:cNvSpPr>
            <a:spLocks noGrp="1"/>
          </p:cNvSpPr>
          <p:nvPr>
            <p:ph type="title"/>
          </p:nvPr>
        </p:nvSpPr>
        <p:spPr/>
        <p:txBody>
          <a:bodyPr/>
          <a:lstStyle/>
          <a:p>
            <a:r>
              <a:rPr lang="en-GB" dirty="0"/>
              <a:t>Quantum Kernel Estimation (QKE)</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9EECB93-D103-535A-B269-A2C17F38A069}"/>
                  </a:ext>
                </a:extLst>
              </p:cNvPr>
              <p:cNvSpPr>
                <a:spLocks noGrp="1"/>
              </p:cNvSpPr>
              <p:nvPr>
                <p:ph idx="1"/>
              </p:nvPr>
            </p:nvSpPr>
            <p:spPr/>
            <p:txBody>
              <a:bodyPr/>
              <a:lstStyle/>
              <a:p>
                <a:r>
                  <a:rPr lang="en-GB" dirty="0"/>
                  <a:t>The feature map cannot be too complex, otherwise it won’t generalize</a:t>
                </a:r>
              </a:p>
              <a:p>
                <a:pPr lvl="1"/>
                <a:r>
                  <a:rPr lang="en-GB" dirty="0"/>
                  <a:t>The Kernel matrix will approach the </a:t>
                </a:r>
                <a:r>
                  <a:rPr lang="en-GB"/>
                  <a:t>identity matrix</a:t>
                </a:r>
              </a:p>
              <a:p>
                <a:pPr lvl="1"/>
                <a:r>
                  <a:rPr lang="en-GB" dirty="0"/>
                  <a:t>in practice </a:t>
                </a:r>
                <a14:m>
                  <m:oMath xmlns:m="http://schemas.openxmlformats.org/officeDocument/2006/math">
                    <m:d>
                      <m:dPr>
                        <m:begChr m:val=""/>
                        <m:endChr m:val="⟩"/>
                        <m:ctrlPr>
                          <a:rPr lang="pt-PT" i="1">
                            <a:latin typeface="Cambria Math" panose="02040503050406030204" pitchFamily="18" charset="0"/>
                            <a:ea typeface="Cambria Math" panose="02040503050406030204" pitchFamily="18" charset="0"/>
                          </a:rPr>
                        </m:ctrlPr>
                      </m:dPr>
                      <m:e>
                        <m:d>
                          <m:dPr>
                            <m:begChr m:val="|"/>
                            <m:endChr m:val=""/>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0</m:t>
                            </m:r>
                          </m:e>
                        </m:d>
                      </m:e>
                    </m:d>
                  </m:oMath>
                </a14:m>
                <a:r>
                  <a:rPr lang="en-GB" dirty="0"/>
                  <a:t> will seldom be observed in the QKE process</a:t>
                </a:r>
              </a:p>
              <a:p>
                <a:pPr lvl="1"/>
                <a:endParaRPr lang="en-GB" dirty="0"/>
              </a:p>
              <a:p>
                <a:r>
                  <a:rPr lang="en-GB" dirty="0"/>
                  <a:t>There is a single feature map, the DLOG, for which classical hardness has been proved:</a:t>
                </a:r>
              </a:p>
              <a:p>
                <a:pPr lvl="1"/>
                <a:r>
                  <a:rPr lang="pt-PT" dirty="0"/>
                  <a:t>“A </a:t>
                </a:r>
                <a:r>
                  <a:rPr lang="pt-PT" dirty="0" err="1"/>
                  <a:t>rigorous</a:t>
                </a:r>
                <a:r>
                  <a:rPr lang="pt-PT" dirty="0"/>
                  <a:t> </a:t>
                </a:r>
                <a:r>
                  <a:rPr lang="pt-PT" dirty="0" err="1"/>
                  <a:t>and</a:t>
                </a:r>
                <a:r>
                  <a:rPr lang="pt-PT" dirty="0"/>
                  <a:t> </a:t>
                </a:r>
                <a:r>
                  <a:rPr lang="pt-PT" dirty="0" err="1"/>
                  <a:t>robust</a:t>
                </a:r>
                <a:r>
                  <a:rPr lang="pt-PT" dirty="0"/>
                  <a:t> quantum speed-</a:t>
                </a:r>
                <a:r>
                  <a:rPr lang="pt-PT" dirty="0" err="1"/>
                  <a:t>up</a:t>
                </a:r>
                <a:r>
                  <a:rPr lang="pt-PT" dirty="0"/>
                  <a:t> in </a:t>
                </a:r>
                <a:r>
                  <a:rPr lang="pt-PT" dirty="0" err="1"/>
                  <a:t>supervised</a:t>
                </a:r>
                <a:r>
                  <a:rPr lang="pt-PT" dirty="0"/>
                  <a:t> </a:t>
                </a:r>
                <a:r>
                  <a:rPr lang="pt-PT" dirty="0" err="1"/>
                  <a:t>machine</a:t>
                </a:r>
                <a:r>
                  <a:rPr lang="pt-PT" dirty="0"/>
                  <a:t> </a:t>
                </a:r>
                <a:r>
                  <a:rPr lang="pt-PT" dirty="0" err="1"/>
                  <a:t>learning</a:t>
                </a:r>
                <a:r>
                  <a:rPr lang="pt-PT" dirty="0"/>
                  <a:t>”, 2020;  </a:t>
                </a:r>
                <a:r>
                  <a:rPr lang="pt-PT" dirty="0">
                    <a:hlinkClick r:id="rId2"/>
                  </a:rPr>
                  <a:t>https://arxiv.org/pdf/2010.02174.pdf</a:t>
                </a:r>
                <a:r>
                  <a:rPr lang="pt-PT" dirty="0"/>
                  <a:t> </a:t>
                </a:r>
              </a:p>
              <a:p>
                <a:pPr lvl="1"/>
                <a:r>
                  <a:rPr lang="pt-PT" dirty="0" err="1"/>
                  <a:t>It</a:t>
                </a:r>
                <a:r>
                  <a:rPr lang="pt-PT" dirty="0"/>
                  <a:t> </a:t>
                </a:r>
                <a:r>
                  <a:rPr lang="pt-PT" dirty="0" err="1"/>
                  <a:t>is</a:t>
                </a:r>
                <a:r>
                  <a:rPr lang="pt-PT" dirty="0"/>
                  <a:t> </a:t>
                </a:r>
                <a:r>
                  <a:rPr lang="pt-PT" dirty="0" err="1"/>
                  <a:t>demonstrated</a:t>
                </a:r>
                <a:r>
                  <a:rPr lang="pt-PT" dirty="0"/>
                  <a:t> </a:t>
                </a:r>
                <a:r>
                  <a:rPr lang="pt-PT" dirty="0" err="1"/>
                  <a:t>on</a:t>
                </a:r>
                <a:r>
                  <a:rPr lang="pt-PT" dirty="0"/>
                  <a:t> a </a:t>
                </a:r>
                <a:r>
                  <a:rPr lang="pt-PT" dirty="0" err="1"/>
                  <a:t>very</a:t>
                </a:r>
                <a:r>
                  <a:rPr lang="pt-PT" dirty="0"/>
                  <a:t> artificial </a:t>
                </a:r>
                <a:r>
                  <a:rPr lang="pt-PT" dirty="0" err="1"/>
                  <a:t>problem</a:t>
                </a:r>
                <a:r>
                  <a:rPr lang="pt-PT" dirty="0"/>
                  <a:t>, </a:t>
                </a:r>
                <a:r>
                  <a:rPr lang="pt-PT" dirty="0" err="1"/>
                  <a:t>and</a:t>
                </a:r>
                <a:r>
                  <a:rPr lang="pt-PT" dirty="0"/>
                  <a:t> </a:t>
                </a:r>
                <a:r>
                  <a:rPr lang="pt-PT" dirty="0" err="1"/>
                  <a:t>its</a:t>
                </a:r>
                <a:r>
                  <a:rPr lang="pt-PT" dirty="0"/>
                  <a:t> </a:t>
                </a:r>
                <a:r>
                  <a:rPr lang="pt-PT" dirty="0" err="1"/>
                  <a:t>usefulness</a:t>
                </a:r>
                <a:r>
                  <a:rPr lang="pt-PT" dirty="0"/>
                  <a:t> for real </a:t>
                </a:r>
                <a:r>
                  <a:rPr lang="pt-PT" dirty="0" err="1"/>
                  <a:t>world</a:t>
                </a:r>
                <a:r>
                  <a:rPr lang="pt-PT" dirty="0"/>
                  <a:t> </a:t>
                </a:r>
                <a:r>
                  <a:rPr lang="pt-PT" dirty="0" err="1"/>
                  <a:t>problems</a:t>
                </a:r>
                <a:r>
                  <a:rPr lang="pt-PT" dirty="0"/>
                  <a:t> </a:t>
                </a:r>
                <a:r>
                  <a:rPr lang="pt-PT" dirty="0" err="1"/>
                  <a:t>is</a:t>
                </a:r>
                <a:r>
                  <a:rPr lang="pt-PT" dirty="0"/>
                  <a:t> </a:t>
                </a:r>
                <a:r>
                  <a:rPr lang="pt-PT" dirty="0" err="1"/>
                  <a:t>not</a:t>
                </a:r>
                <a:r>
                  <a:rPr lang="pt-PT" dirty="0"/>
                  <a:t> clear</a:t>
                </a:r>
              </a:p>
              <a:p>
                <a:endParaRPr lang="en-GB" dirty="0"/>
              </a:p>
            </p:txBody>
          </p:sp>
        </mc:Choice>
        <mc:Fallback xmlns="">
          <p:sp>
            <p:nvSpPr>
              <p:cNvPr id="3" name="Marcador de Posição de Conteúdo 2">
                <a:extLst>
                  <a:ext uri="{FF2B5EF4-FFF2-40B4-BE49-F238E27FC236}">
                    <a16:creationId xmlns:a16="http://schemas.microsoft.com/office/drawing/2014/main" id="{49EECB93-D103-535A-B269-A2C17F38A069}"/>
                  </a:ext>
                </a:extLst>
              </p:cNvPr>
              <p:cNvSpPr>
                <a:spLocks noGrp="1" noRot="1" noChangeAspect="1" noMove="1" noResize="1" noEditPoints="1" noAdjustHandles="1" noChangeArrowheads="1" noChangeShapeType="1" noTextEdit="1"/>
              </p:cNvSpPr>
              <p:nvPr>
                <p:ph idx="1"/>
              </p:nvPr>
            </p:nvSpPr>
            <p:spPr>
              <a:blipFill>
                <a:blip r:embed="rId3"/>
                <a:stretch>
                  <a:fillRect l="-283" t="-904" r="-1416"/>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3F660E20-61B6-128C-1982-E96F9F67439F}"/>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2755764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3776A0-C93E-A6FC-B857-F1FFD587F271}"/>
              </a:ext>
            </a:extLst>
          </p:cNvPr>
          <p:cNvSpPr>
            <a:spLocks noGrp="1"/>
          </p:cNvSpPr>
          <p:nvPr>
            <p:ph type="title"/>
          </p:nvPr>
        </p:nvSpPr>
        <p:spPr/>
        <p:txBody>
          <a:bodyPr/>
          <a:lstStyle/>
          <a:p>
            <a:r>
              <a:rPr lang="en-GB" dirty="0"/>
              <a:t>Quantum Kernel Alignment</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AF20FB01-FFAF-2706-7031-0DDA13B3426E}"/>
                  </a:ext>
                </a:extLst>
              </p:cNvPr>
              <p:cNvSpPr>
                <a:spLocks noGrp="1"/>
              </p:cNvSpPr>
              <p:nvPr>
                <p:ph idx="1"/>
              </p:nvPr>
            </p:nvSpPr>
            <p:spPr>
              <a:xfrm>
                <a:off x="1103312" y="2052918"/>
                <a:ext cx="10302625" cy="4195481"/>
              </a:xfrm>
            </p:spPr>
            <p:txBody>
              <a:bodyPr/>
              <a:lstStyle/>
              <a:p>
                <a:r>
                  <a:rPr lang="en-GB" dirty="0"/>
                  <a:t>Can the quantum kernel be parameterized and its parameters learnt?</a:t>
                </a:r>
              </a:p>
              <a:p>
                <a:r>
                  <a:rPr lang="en-GB" dirty="0"/>
                  <a:t>Generalization error </a:t>
                </a:r>
                <a14:m>
                  <m:oMath xmlns:m="http://schemas.openxmlformats.org/officeDocument/2006/math">
                    <m:r>
                      <a:rPr lang="en-GB" i="1" smtClean="0">
                        <a:latin typeface="Cambria Math" panose="02040503050406030204" pitchFamily="18" charset="0"/>
                        <a:ea typeface="Cambria Math" panose="02040503050406030204" pitchFamily="18" charset="0"/>
                      </a:rPr>
                      <m:t>𝜀</m:t>
                    </m:r>
                  </m:oMath>
                </a14:m>
                <a:r>
                  <a:rPr lang="en-GB" dirty="0"/>
                  <a:t>: probability that the classifier misclassifies test points</a:t>
                </a:r>
              </a:p>
              <a:p>
                <a:pPr>
                  <a:spcAft>
                    <a:spcPts val="1200"/>
                  </a:spcAft>
                </a:pPr>
                <a:r>
                  <a:rPr lang="en-GB" dirty="0"/>
                  <a:t>Idea: bound the generalization error for the SVM classifier (for M points)</a:t>
                </a:r>
              </a:p>
              <a:p>
                <a:pPr marL="0" indent="0">
                  <a:spcAft>
                    <a:spcPts val="1200"/>
                  </a:spcAft>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𝜀</m:t>
                      </m:r>
                      <m:r>
                        <a:rPr lang="en-GB" i="1" smtClean="0">
                          <a:latin typeface="Cambria Math" panose="02040503050406030204" pitchFamily="18" charset="0"/>
                          <a:ea typeface="Cambria Math" panose="02040503050406030204" pitchFamily="18" charset="0"/>
                        </a:rPr>
                        <m:t>≤</m:t>
                      </m:r>
                      <m:r>
                        <a:rPr lang="en-GB" i="1" smtClean="0">
                          <a:latin typeface="Cambria Math" panose="02040503050406030204" pitchFamily="18" charset="0"/>
                          <a:ea typeface="Cambria Math" panose="02040503050406030204" pitchFamily="18" charset="0"/>
                        </a:rPr>
                        <m:t>𝒪</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limLow>
                                <m:limLowPr>
                                  <m:ctrlPr>
                                    <a:rPr lang="en-GB" i="1">
                                      <a:latin typeface="Cambria Math" panose="02040503050406030204" pitchFamily="18" charset="0"/>
                                    </a:rPr>
                                  </m:ctrlPr>
                                </m:limLowPr>
                                <m:e>
                                  <m:r>
                                    <m:rPr>
                                      <m:sty m:val="p"/>
                                    </m:rPr>
                                    <a:rPr lang="en-GB">
                                      <a:latin typeface="Cambria Math" panose="02040503050406030204" pitchFamily="18" charset="0"/>
                                    </a:rPr>
                                    <m:t>m</m:t>
                                  </m:r>
                                  <m:r>
                                    <m:rPr>
                                      <m:sty m:val="p"/>
                                    </m:rPr>
                                    <a:rPr lang="pt-PT">
                                      <a:latin typeface="Cambria Math" panose="02040503050406030204" pitchFamily="18" charset="0"/>
                                    </a:rPr>
                                    <m:t>ax</m:t>
                                  </m:r>
                                </m:e>
                                <m:lim>
                                  <m:r>
                                    <a:rPr lang="pt-PT" b="1" i="1">
                                      <a:latin typeface="Cambria Math" panose="02040503050406030204" pitchFamily="18" charset="0"/>
                                      <a:ea typeface="Cambria Math" panose="02040503050406030204" pitchFamily="18" charset="0"/>
                                    </a:rPr>
                                    <m:t>𝜶</m:t>
                                  </m:r>
                                </m:lim>
                              </m:limLow>
                              <m:d>
                                <m:dPr>
                                  <m:ctrlPr>
                                    <a:rPr lang="pt-PT" b="1" i="1" smtClean="0">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ℒ</m:t>
                                  </m:r>
                                  <m:d>
                                    <m:dPr>
                                      <m:ctrlPr>
                                        <a:rPr lang="en-GB"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𝜶</m:t>
                                      </m:r>
                                    </m:e>
                                  </m:d>
                                </m:e>
                              </m:d>
                            </m:num>
                            <m:den>
                              <m:r>
                                <a:rPr lang="pt-PT" b="0" i="1" smtClean="0">
                                  <a:latin typeface="Cambria Math" panose="02040503050406030204" pitchFamily="18" charset="0"/>
                                  <a:ea typeface="Cambria Math" panose="02040503050406030204" pitchFamily="18" charset="0"/>
                                </a:rPr>
                                <m:t>𝑀</m:t>
                              </m:r>
                            </m:den>
                          </m:f>
                        </m:e>
                      </m:d>
                      <m:r>
                        <a:rPr lang="pt-PT"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𝒪</m:t>
                      </m:r>
                      <m:d>
                        <m:dPr>
                          <m:ctrlPr>
                            <a:rPr lang="en-GB" i="1" smtClean="0">
                              <a:latin typeface="Cambria Math" panose="02040503050406030204" pitchFamily="18" charset="0"/>
                              <a:ea typeface="Cambria Math" panose="02040503050406030204" pitchFamily="18" charset="0"/>
                            </a:rPr>
                          </m:ctrlPr>
                        </m:dPr>
                        <m:e>
                          <m:f>
                            <m:fPr>
                              <m:ctrlPr>
                                <a:rPr lang="en-GB" i="1" smtClean="0">
                                  <a:latin typeface="Cambria Math" panose="02040503050406030204" pitchFamily="18" charset="0"/>
                                  <a:ea typeface="Cambria Math" panose="02040503050406030204" pitchFamily="18" charset="0"/>
                                </a:rPr>
                              </m:ctrlPr>
                            </m:fPr>
                            <m:num>
                              <m:func>
                                <m:funcPr>
                                  <m:ctrlPr>
                                    <a:rPr lang="en-GB" i="1">
                                      <a:latin typeface="Cambria Math" panose="02040503050406030204" pitchFamily="18" charset="0"/>
                                    </a:rPr>
                                  </m:ctrlPr>
                                </m:funcPr>
                                <m:fName>
                                  <m:limLow>
                                    <m:limLowPr>
                                      <m:ctrlPr>
                                        <a:rPr lang="en-GB" i="1">
                                          <a:latin typeface="Cambria Math" panose="02040503050406030204" pitchFamily="18" charset="0"/>
                                        </a:rPr>
                                      </m:ctrlPr>
                                    </m:limLowPr>
                                    <m:e>
                                      <m:r>
                                        <m:rPr>
                                          <m:sty m:val="p"/>
                                        </m:rPr>
                                        <a:rPr lang="en-GB">
                                          <a:latin typeface="Cambria Math" panose="02040503050406030204" pitchFamily="18" charset="0"/>
                                        </a:rPr>
                                        <m:t>m</m:t>
                                      </m:r>
                                      <m:r>
                                        <m:rPr>
                                          <m:sty m:val="p"/>
                                        </m:rPr>
                                        <a:rPr lang="pt-PT">
                                          <a:latin typeface="Cambria Math" panose="02040503050406030204" pitchFamily="18" charset="0"/>
                                        </a:rPr>
                                        <m:t>ax</m:t>
                                      </m:r>
                                    </m:e>
                                    <m:lim>
                                      <m:r>
                                        <a:rPr lang="pt-PT" b="1" i="1">
                                          <a:latin typeface="Cambria Math" panose="02040503050406030204" pitchFamily="18" charset="0"/>
                                          <a:ea typeface="Cambria Math" panose="02040503050406030204" pitchFamily="18" charset="0"/>
                                        </a:rPr>
                                        <m:t>𝜶</m:t>
                                      </m:r>
                                    </m:lim>
                                  </m:limLow>
                                </m:fName>
                                <m:e>
                                  <m:d>
                                    <m:dPr>
                                      <m:ctrlPr>
                                        <a:rPr lang="en-GB" i="1">
                                          <a:latin typeface="Cambria Math" panose="02040503050406030204" pitchFamily="18" charset="0"/>
                                        </a:rPr>
                                      </m:ctrlPr>
                                    </m:dPr>
                                    <m:e>
                                      <m:nary>
                                        <m:naryPr>
                                          <m:chr m:val="∑"/>
                                          <m:ctrlPr>
                                            <a:rPr lang="pt-PT" i="1">
                                              <a:latin typeface="Cambria Math" panose="02040503050406030204" pitchFamily="18" charset="0"/>
                                              <a:ea typeface="Cambria Math" panose="02040503050406030204" pitchFamily="18" charset="0"/>
                                            </a:rPr>
                                          </m:ctrlPr>
                                        </m:naryPr>
                                        <m:sub>
                                          <m:r>
                                            <m:rPr>
                                              <m:brk m:alnAt="23"/>
                                            </m:rPr>
                                            <a:rPr lang="pt-PT" i="1">
                                              <a:latin typeface="Cambria Math" panose="02040503050406030204" pitchFamily="18" charset="0"/>
                                              <a:ea typeface="Cambria Math" panose="02040503050406030204" pitchFamily="18" charset="0"/>
                                            </a:rPr>
                                            <m:t>𝑚</m:t>
                                          </m:r>
                                          <m:r>
                                            <a:rPr lang="pt-PT" i="1">
                                              <a:latin typeface="Cambria Math" panose="02040503050406030204" pitchFamily="18" charset="0"/>
                                              <a:ea typeface="Cambria Math" panose="02040503050406030204" pitchFamily="18" charset="0"/>
                                            </a:rPr>
                                            <m:t>=1</m:t>
                                          </m:r>
                                        </m:sub>
                                        <m:sup>
                                          <m:r>
                                            <a:rPr lang="pt-PT" i="1">
                                              <a:latin typeface="Cambria Math" panose="02040503050406030204" pitchFamily="18" charset="0"/>
                                              <a:ea typeface="Cambria Math" panose="02040503050406030204" pitchFamily="18" charset="0"/>
                                            </a:rPr>
                                            <m:t>𝑀</m:t>
                                          </m:r>
                                        </m:sup>
                                        <m:e>
                                          <m:sSup>
                                            <m:sSupPr>
                                              <m:ctrlPr>
                                                <a:rPr lang="pt-PT" i="1">
                                                  <a:latin typeface="Cambria Math" panose="02040503050406030204" pitchFamily="18" charset="0"/>
                                                </a:rPr>
                                              </m:ctrlPr>
                                            </m:sSupPr>
                                            <m:e>
                                              <m:r>
                                                <a:rPr lang="pt-PT" i="1">
                                                  <a:latin typeface="Cambria Math" panose="02040503050406030204" pitchFamily="18" charset="0"/>
                                                  <a:ea typeface="Cambria Math" panose="02040503050406030204" pitchFamily="18" charset="0"/>
                                                </a:rPr>
                                                <m:t>𝛼</m:t>
                                              </m:r>
                                            </m:e>
                                            <m:sup>
                                              <m:r>
                                                <a:rPr lang="pt-PT" i="1">
                                                  <a:latin typeface="Cambria Math" panose="02040503050406030204" pitchFamily="18" charset="0"/>
                                                </a:rPr>
                                                <m:t>𝑚</m:t>
                                              </m:r>
                                            </m:sup>
                                          </m:sSup>
                                        </m:e>
                                      </m:nary>
                                      <m:r>
                                        <a:rPr lang="pt-PT" b="1" i="1">
                                          <a:latin typeface="Cambria Math" panose="02040503050406030204" pitchFamily="18" charset="0"/>
                                        </a:rPr>
                                        <m:t>−</m:t>
                                      </m:r>
                                      <m:f>
                                        <m:fPr>
                                          <m:ctrlPr>
                                            <a:rPr lang="pt-PT" b="1" i="1">
                                              <a:latin typeface="Cambria Math" panose="02040503050406030204" pitchFamily="18" charset="0"/>
                                            </a:rPr>
                                          </m:ctrlPr>
                                        </m:fPr>
                                        <m:num>
                                          <m:r>
                                            <a:rPr lang="pt-PT" b="1" i="1">
                                              <a:latin typeface="Cambria Math" panose="02040503050406030204" pitchFamily="18" charset="0"/>
                                            </a:rPr>
                                            <m:t>𝟏</m:t>
                                          </m:r>
                                        </m:num>
                                        <m:den>
                                          <m:r>
                                            <a:rPr lang="pt-PT" b="1" i="1">
                                              <a:latin typeface="Cambria Math" panose="02040503050406030204" pitchFamily="18" charset="0"/>
                                            </a:rPr>
                                            <m:t>𝟐</m:t>
                                          </m:r>
                                        </m:den>
                                      </m:f>
                                      <m:nary>
                                        <m:naryPr>
                                          <m:chr m:val="∑"/>
                                          <m:ctrlPr>
                                            <a:rPr lang="pt-PT" b="1" i="1">
                                              <a:latin typeface="Cambria Math" panose="02040503050406030204" pitchFamily="18" charset="0"/>
                                            </a:rPr>
                                          </m:ctrlPr>
                                        </m:naryPr>
                                        <m:sub>
                                          <m:r>
                                            <m:rPr>
                                              <m:brk m:alnAt="23"/>
                                            </m:rPr>
                                            <a:rPr lang="pt-PT" b="1" i="1">
                                              <a:latin typeface="Cambria Math" panose="02040503050406030204" pitchFamily="18" charset="0"/>
                                            </a:rPr>
                                            <m:t>𝒎</m:t>
                                          </m:r>
                                          <m:r>
                                            <a:rPr lang="pt-PT" b="1" i="1">
                                              <a:latin typeface="Cambria Math" panose="02040503050406030204" pitchFamily="18" charset="0"/>
                                            </a:rPr>
                                            <m:t>,</m:t>
                                          </m:r>
                                          <m:sSup>
                                            <m:sSupPr>
                                              <m:ctrlPr>
                                                <a:rPr lang="pt-PT" b="1" i="1">
                                                  <a:latin typeface="Cambria Math" panose="02040503050406030204" pitchFamily="18" charset="0"/>
                                                </a:rPr>
                                              </m:ctrlPr>
                                            </m:sSupPr>
                                            <m:e>
                                              <m:r>
                                                <a:rPr lang="pt-PT" b="1" i="1">
                                                  <a:latin typeface="Cambria Math" panose="02040503050406030204" pitchFamily="18" charset="0"/>
                                                </a:rPr>
                                                <m:t>𝒎</m:t>
                                              </m:r>
                                            </m:e>
                                            <m:sup>
                                              <m:r>
                                                <a:rPr lang="pt-PT" b="1" i="1">
                                                  <a:latin typeface="Cambria Math" panose="02040503050406030204" pitchFamily="18" charset="0"/>
                                                </a:rPr>
                                                <m:t>′</m:t>
                                              </m:r>
                                            </m:sup>
                                          </m:sSup>
                                          <m:r>
                                            <a:rPr lang="pt-PT" b="1" i="1">
                                              <a:latin typeface="Cambria Math" panose="02040503050406030204" pitchFamily="18" charset="0"/>
                                            </a:rPr>
                                            <m:t>=</m:t>
                                          </m:r>
                                          <m:r>
                                            <a:rPr lang="pt-PT" b="1" i="1">
                                              <a:latin typeface="Cambria Math" panose="02040503050406030204" pitchFamily="18" charset="0"/>
                                            </a:rPr>
                                            <m:t>𝟏</m:t>
                                          </m:r>
                                        </m:sub>
                                        <m:sup>
                                          <m:r>
                                            <a:rPr lang="pt-PT" b="1" i="1">
                                              <a:latin typeface="Cambria Math" panose="02040503050406030204" pitchFamily="18" charset="0"/>
                                            </a:rPr>
                                            <m:t>𝑴</m:t>
                                          </m:r>
                                        </m:sup>
                                        <m:e>
                                          <m:sSup>
                                            <m:sSupPr>
                                              <m:ctrlPr>
                                                <a:rPr lang="pt-PT" i="1">
                                                  <a:latin typeface="Cambria Math" panose="02040503050406030204" pitchFamily="18" charset="0"/>
                                                </a:rPr>
                                              </m:ctrlPr>
                                            </m:sSupPr>
                                            <m:e>
                                              <m:r>
                                                <a:rPr lang="pt-PT" i="1">
                                                  <a:latin typeface="Cambria Math" panose="02040503050406030204" pitchFamily="18" charset="0"/>
                                                  <a:ea typeface="Cambria Math" panose="02040503050406030204" pitchFamily="18" charset="0"/>
                                                </a:rPr>
                                                <m:t>𝛼</m:t>
                                              </m:r>
                                            </m:e>
                                            <m:sup>
                                              <m:r>
                                                <a:rPr lang="pt-PT" i="1">
                                                  <a:latin typeface="Cambria Math" panose="02040503050406030204" pitchFamily="18" charset="0"/>
                                                </a:rPr>
                                                <m:t>𝑚</m:t>
                                              </m:r>
                                            </m:sup>
                                          </m:sSup>
                                          <m:sSup>
                                            <m:sSupPr>
                                              <m:ctrlPr>
                                                <a:rPr lang="pt-PT" i="1">
                                                  <a:latin typeface="Cambria Math" panose="02040503050406030204" pitchFamily="18" charset="0"/>
                                                </a:rPr>
                                              </m:ctrlPr>
                                            </m:sSupPr>
                                            <m:e>
                                              <m:r>
                                                <a:rPr lang="pt-PT" i="1">
                                                  <a:latin typeface="Cambria Math" panose="02040503050406030204" pitchFamily="18" charset="0"/>
                                                  <a:ea typeface="Cambria Math" panose="02040503050406030204" pitchFamily="18" charset="0"/>
                                                </a:rPr>
                                                <m:t>𝛼</m:t>
                                              </m:r>
                                            </m:e>
                                            <m:sup>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𝑚</m:t>
                                                  </m:r>
                                                </m:e>
                                                <m:sup>
                                                  <m:r>
                                                    <a:rPr lang="pt-PT" i="1">
                                                      <a:latin typeface="Cambria Math" panose="02040503050406030204" pitchFamily="18" charset="0"/>
                                                      <a:ea typeface="Cambria Math" panose="02040503050406030204" pitchFamily="18" charset="0"/>
                                                    </a:rPr>
                                                    <m:t>′</m:t>
                                                  </m:r>
                                                </m:sup>
                                              </m:sSup>
                                            </m:sup>
                                          </m:sSup>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𝑚</m:t>
                                              </m:r>
                                            </m:sup>
                                          </m:sSup>
                                          <m:sSup>
                                            <m:sSupPr>
                                              <m:ctrlPr>
                                                <a:rPr lang="pt-PT" i="1">
                                                  <a:latin typeface="Cambria Math" panose="02040503050406030204" pitchFamily="18" charset="0"/>
                                                </a:rPr>
                                              </m:ctrlPr>
                                            </m:sSupPr>
                                            <m:e>
                                              <m:r>
                                                <a:rPr lang="pt-PT" i="1">
                                                  <a:latin typeface="Cambria Math" panose="02040503050406030204" pitchFamily="18" charset="0"/>
                                                </a:rPr>
                                                <m:t>𝑦</m:t>
                                              </m:r>
                                            </m:e>
                                            <m:sup>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𝑚</m:t>
                                                  </m:r>
                                                </m:e>
                                                <m:sup>
                                                  <m:r>
                                                    <a:rPr lang="pt-PT" i="1">
                                                      <a:latin typeface="Cambria Math" panose="02040503050406030204" pitchFamily="18" charset="0"/>
                                                      <a:ea typeface="Cambria Math" panose="02040503050406030204" pitchFamily="18" charset="0"/>
                                                    </a:rPr>
                                                    <m:t>′</m:t>
                                                  </m:r>
                                                </m:sup>
                                              </m:sSup>
                                            </m:sup>
                                          </m:sSup>
                                          <m:r>
                                            <a:rPr lang="pt-PT" i="1">
                                              <a:latin typeface="Cambria Math" panose="02040503050406030204" pitchFamily="18" charset="0"/>
                                              <a:ea typeface="Cambria Math" panose="02040503050406030204" pitchFamily="18" charset="0"/>
                                            </a:rPr>
                                            <m:t>𝜘</m:t>
                                          </m:r>
                                          <m:d>
                                            <m:dPr>
                                              <m:ctrlPr>
                                                <a:rPr lang="pt-PT"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𝑚</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𝒙</m:t>
                                                  </m:r>
                                                </m:e>
                                                <m:sup>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𝑚</m:t>
                                                      </m:r>
                                                    </m:e>
                                                    <m:sup>
                                                      <m:r>
                                                        <a:rPr lang="pt-PT" i="1">
                                                          <a:latin typeface="Cambria Math" panose="02040503050406030204" pitchFamily="18" charset="0"/>
                                                          <a:ea typeface="Cambria Math" panose="02040503050406030204" pitchFamily="18" charset="0"/>
                                                        </a:rPr>
                                                        <m:t>′</m:t>
                                                      </m:r>
                                                    </m:sup>
                                                  </m:sSup>
                                                </m:sup>
                                              </m:sSup>
                                            </m:e>
                                          </m:d>
                                        </m:e>
                                      </m:nary>
                                    </m:e>
                                  </m:d>
                                </m:e>
                              </m:func>
                            </m:num>
                            <m:den>
                              <m:r>
                                <a:rPr lang="pt-PT" b="0" i="1" smtClean="0">
                                  <a:latin typeface="Cambria Math" panose="02040503050406030204" pitchFamily="18" charset="0"/>
                                  <a:ea typeface="Cambria Math" panose="02040503050406030204" pitchFamily="18" charset="0"/>
                                </a:rPr>
                                <m:t>𝑀</m:t>
                              </m:r>
                            </m:den>
                          </m:f>
                        </m:e>
                      </m:d>
                    </m:oMath>
                  </m:oMathPara>
                </a14:m>
                <a:endParaRPr lang="en-GB" dirty="0"/>
              </a:p>
              <a:p>
                <a:pPr>
                  <a:spcAft>
                    <a:spcPts val="1200"/>
                  </a:spcAft>
                </a:pPr>
                <a:r>
                  <a:rPr lang="en-GB" dirty="0"/>
                  <a:t>The kernel can be parameterized </a:t>
                </a:r>
                <a14:m>
                  <m:oMath xmlns:m="http://schemas.openxmlformats.org/officeDocument/2006/math">
                    <m:sSub>
                      <m:sSubPr>
                        <m:ctrlPr>
                          <a:rPr lang="pt-PT" i="1" smtClean="0">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𝜘</m:t>
                        </m:r>
                      </m:e>
                      <m:sub>
                        <m:r>
                          <a:rPr lang="pt-PT" i="1" smtClean="0">
                            <a:latin typeface="Cambria Math" panose="02040503050406030204" pitchFamily="18" charset="0"/>
                            <a:ea typeface="Cambria Math" panose="02040503050406030204" pitchFamily="18" charset="0"/>
                          </a:rPr>
                          <m:t>𝜆</m:t>
                        </m:r>
                      </m:sub>
                    </m:sSub>
                    <m:d>
                      <m:dPr>
                        <m:ctrlPr>
                          <a:rPr lang="pt-PT"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𝑚</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𝒙</m:t>
                            </m:r>
                          </m:e>
                          <m:sup>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𝑚</m:t>
                                </m:r>
                              </m:e>
                              <m:sup>
                                <m:r>
                                  <a:rPr lang="pt-PT" i="1">
                                    <a:latin typeface="Cambria Math" panose="02040503050406030204" pitchFamily="18" charset="0"/>
                                    <a:ea typeface="Cambria Math" panose="02040503050406030204" pitchFamily="18" charset="0"/>
                                  </a:rPr>
                                  <m:t>′</m:t>
                                </m:r>
                              </m:sup>
                            </m:sSup>
                          </m:sup>
                        </m:sSup>
                      </m:e>
                    </m:d>
                  </m:oMath>
                </a14:m>
                <a:r>
                  <a:rPr lang="en-GB" dirty="0"/>
                  <a:t> and the bound optimized:</a:t>
                </a:r>
              </a:p>
              <a:p>
                <a:pPr marL="0" indent="0" algn="ctr">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ea typeface="Cambria Math" panose="02040503050406030204" pitchFamily="18" charset="0"/>
                        </a:rPr>
                        <m:t>𝜀</m:t>
                      </m:r>
                      <m:r>
                        <a:rPr lang="en-GB" i="1">
                          <a:latin typeface="Cambria Math" panose="02040503050406030204" pitchFamily="18" charset="0"/>
                          <a:ea typeface="Cambria Math" panose="02040503050406030204" pitchFamily="18" charset="0"/>
                        </a:rPr>
                        <m:t>≤</m:t>
                      </m:r>
                      <m:r>
                        <a:rPr lang="en-GB" i="1">
                          <a:latin typeface="Cambria Math" panose="02040503050406030204" pitchFamily="18" charset="0"/>
                          <a:ea typeface="Cambria Math" panose="02040503050406030204" pitchFamily="18" charset="0"/>
                        </a:rPr>
                        <m:t>𝒪</m:t>
                      </m:r>
                      <m:d>
                        <m:dPr>
                          <m:ctrlPr>
                            <a:rPr lang="en-GB" i="1">
                              <a:latin typeface="Cambria Math" panose="02040503050406030204" pitchFamily="18" charset="0"/>
                              <a:ea typeface="Cambria Math" panose="02040503050406030204" pitchFamily="18" charset="0"/>
                            </a:rPr>
                          </m:ctrlPr>
                        </m:dPr>
                        <m:e>
                          <m:f>
                            <m:fPr>
                              <m:ctrlPr>
                                <a:rPr lang="en-GB" i="1">
                                  <a:latin typeface="Cambria Math" panose="02040503050406030204" pitchFamily="18" charset="0"/>
                                  <a:ea typeface="Cambria Math" panose="02040503050406030204" pitchFamily="18" charset="0"/>
                                </a:rPr>
                              </m:ctrlPr>
                            </m:fPr>
                            <m:num>
                              <m:func>
                                <m:funcPr>
                                  <m:ctrlPr>
                                    <a:rPr lang="en-GB" i="1" smtClean="0">
                                      <a:latin typeface="Cambria Math" panose="02040503050406030204" pitchFamily="18" charset="0"/>
                                      <a:ea typeface="Cambria Math" panose="02040503050406030204" pitchFamily="18" charset="0"/>
                                    </a:rPr>
                                  </m:ctrlPr>
                                </m:funcPr>
                                <m:fName>
                                  <m:limLow>
                                    <m:limLowPr>
                                      <m:ctrlPr>
                                        <a:rPr lang="en-GB" i="1" smtClean="0">
                                          <a:latin typeface="Cambria Math" panose="02040503050406030204" pitchFamily="18" charset="0"/>
                                          <a:ea typeface="Cambria Math" panose="02040503050406030204" pitchFamily="18" charset="0"/>
                                        </a:rPr>
                                      </m:ctrlPr>
                                    </m:limLowPr>
                                    <m:e>
                                      <m:r>
                                        <m:rPr>
                                          <m:sty m:val="p"/>
                                        </m:rPr>
                                        <a:rPr lang="en-GB" i="0" smtClean="0">
                                          <a:latin typeface="Cambria Math" panose="02040503050406030204" pitchFamily="18" charset="0"/>
                                          <a:ea typeface="Cambria Math" panose="02040503050406030204" pitchFamily="18" charset="0"/>
                                        </a:rPr>
                                        <m:t>min</m:t>
                                      </m:r>
                                    </m:e>
                                    <m:lim>
                                      <m:r>
                                        <a:rPr lang="pt-PT" b="1" i="1">
                                          <a:latin typeface="Cambria Math" panose="02040503050406030204" pitchFamily="18" charset="0"/>
                                          <a:ea typeface="Cambria Math" panose="02040503050406030204" pitchFamily="18" charset="0"/>
                                        </a:rPr>
                                        <m:t>𝝀</m:t>
                                      </m:r>
                                    </m:lim>
                                  </m:limLow>
                                </m:fName>
                                <m:e>
                                  <m:limLow>
                                    <m:limLowPr>
                                      <m:ctrlPr>
                                        <a:rPr lang="en-GB" i="1">
                                          <a:latin typeface="Cambria Math" panose="02040503050406030204" pitchFamily="18" charset="0"/>
                                        </a:rPr>
                                      </m:ctrlPr>
                                    </m:limLowPr>
                                    <m:e>
                                      <m:r>
                                        <m:rPr>
                                          <m:sty m:val="p"/>
                                        </m:rPr>
                                        <a:rPr lang="en-GB">
                                          <a:latin typeface="Cambria Math" panose="02040503050406030204" pitchFamily="18" charset="0"/>
                                        </a:rPr>
                                        <m:t>m</m:t>
                                      </m:r>
                                      <m:r>
                                        <m:rPr>
                                          <m:sty m:val="p"/>
                                        </m:rPr>
                                        <a:rPr lang="pt-PT">
                                          <a:latin typeface="Cambria Math" panose="02040503050406030204" pitchFamily="18" charset="0"/>
                                        </a:rPr>
                                        <m:t>ax</m:t>
                                      </m:r>
                                    </m:e>
                                    <m:lim>
                                      <m:r>
                                        <a:rPr lang="pt-PT" b="1" i="1">
                                          <a:latin typeface="Cambria Math" panose="02040503050406030204" pitchFamily="18" charset="0"/>
                                          <a:ea typeface="Cambria Math" panose="02040503050406030204" pitchFamily="18" charset="0"/>
                                        </a:rPr>
                                        <m:t>𝜶</m:t>
                                      </m:r>
                                    </m:lim>
                                  </m:limLow>
                                  <m:d>
                                    <m:dPr>
                                      <m:ctrlPr>
                                        <a:rPr lang="pt-PT" b="1" i="1">
                                          <a:latin typeface="Cambria Math" panose="02040503050406030204" pitchFamily="18" charset="0"/>
                                          <a:ea typeface="Cambria Math" panose="02040503050406030204" pitchFamily="18" charset="0"/>
                                        </a:rPr>
                                      </m:ctrlPr>
                                    </m:dPr>
                                    <m:e>
                                      <m:r>
                                        <a:rPr lang="en-GB" i="1">
                                          <a:latin typeface="Cambria Math" panose="02040503050406030204" pitchFamily="18" charset="0"/>
                                          <a:ea typeface="Cambria Math" panose="02040503050406030204" pitchFamily="18" charset="0"/>
                                        </a:rPr>
                                        <m:t>ℒ</m:t>
                                      </m:r>
                                      <m:d>
                                        <m:dPr>
                                          <m:ctrlPr>
                                            <a:rPr lang="en-GB"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𝜶</m:t>
                                          </m:r>
                                          <m:r>
                                            <a:rPr lang="pt-PT" b="1" i="1">
                                              <a:latin typeface="Cambria Math" panose="02040503050406030204" pitchFamily="18" charset="0"/>
                                              <a:ea typeface="Cambria Math" panose="02040503050406030204" pitchFamily="18" charset="0"/>
                                            </a:rPr>
                                            <m:t>,</m:t>
                                          </m:r>
                                          <m:r>
                                            <a:rPr lang="pt-PT" b="1" i="1">
                                              <a:latin typeface="Cambria Math" panose="02040503050406030204" pitchFamily="18" charset="0"/>
                                              <a:ea typeface="Cambria Math" panose="02040503050406030204" pitchFamily="18" charset="0"/>
                                            </a:rPr>
                                            <m:t>𝝀</m:t>
                                          </m:r>
                                        </m:e>
                                      </m:d>
                                    </m:e>
                                  </m:d>
                                </m:e>
                              </m:func>
                            </m:num>
                            <m:den>
                              <m:r>
                                <a:rPr lang="pt-PT" i="1">
                                  <a:latin typeface="Cambria Math" panose="02040503050406030204" pitchFamily="18" charset="0"/>
                                  <a:ea typeface="Cambria Math" panose="02040503050406030204" pitchFamily="18" charset="0"/>
                                </a:rPr>
                                <m:t>𝑀</m:t>
                              </m:r>
                            </m:den>
                          </m:f>
                        </m:e>
                      </m:d>
                    </m:oMath>
                  </m:oMathPara>
                </a14:m>
                <a:endParaRPr lang="en-GB" dirty="0"/>
              </a:p>
            </p:txBody>
          </p:sp>
        </mc:Choice>
        <mc:Fallback xmlns="">
          <p:sp>
            <p:nvSpPr>
              <p:cNvPr id="3" name="Marcador de Posição de Conteúdo 2">
                <a:extLst>
                  <a:ext uri="{FF2B5EF4-FFF2-40B4-BE49-F238E27FC236}">
                    <a16:creationId xmlns:a16="http://schemas.microsoft.com/office/drawing/2014/main" id="{AF20FB01-FFAF-2706-7031-0DDA13B3426E}"/>
                  </a:ext>
                </a:extLst>
              </p:cNvPr>
              <p:cNvSpPr>
                <a:spLocks noGrp="1" noRot="1" noChangeAspect="1" noMove="1" noResize="1" noEditPoints="1" noAdjustHandles="1" noChangeArrowheads="1" noChangeShapeType="1" noTextEdit="1"/>
              </p:cNvSpPr>
              <p:nvPr>
                <p:ph idx="1"/>
              </p:nvPr>
            </p:nvSpPr>
            <p:spPr>
              <a:xfrm>
                <a:off x="1103312" y="2052918"/>
                <a:ext cx="10302625" cy="4195481"/>
              </a:xfrm>
              <a:blipFill>
                <a:blip r:embed="rId2"/>
                <a:stretch>
                  <a:fillRect l="-246" t="-904"/>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D8DB164-FCDC-65F4-EF2C-2F5403759CFF}"/>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2399069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8105A4-C7E6-37D9-92EB-E19D781B0B24}"/>
              </a:ext>
            </a:extLst>
          </p:cNvPr>
          <p:cNvSpPr>
            <a:spLocks noGrp="1"/>
          </p:cNvSpPr>
          <p:nvPr>
            <p:ph type="title"/>
          </p:nvPr>
        </p:nvSpPr>
        <p:spPr/>
        <p:txBody>
          <a:bodyPr/>
          <a:lstStyle/>
          <a:p>
            <a:r>
              <a:rPr lang="en-GB" dirty="0"/>
              <a:t>Quantum Kernel Alignment</a:t>
            </a:r>
          </a:p>
        </p:txBody>
      </p:sp>
      <p:sp>
        <p:nvSpPr>
          <p:cNvPr id="4" name="Marcador de Posição do Número do Diapositivo 3">
            <a:extLst>
              <a:ext uri="{FF2B5EF4-FFF2-40B4-BE49-F238E27FC236}">
                <a16:creationId xmlns:a16="http://schemas.microsoft.com/office/drawing/2014/main" id="{23FFCF11-9937-EE1B-FE62-5D8F5F60479D}"/>
              </a:ext>
            </a:extLst>
          </p:cNvPr>
          <p:cNvSpPr>
            <a:spLocks noGrp="1"/>
          </p:cNvSpPr>
          <p:nvPr>
            <p:ph type="sldNum" sz="quarter" idx="12"/>
          </p:nvPr>
        </p:nvSpPr>
        <p:spPr/>
        <p:txBody>
          <a:bodyPr/>
          <a:lstStyle/>
          <a:p>
            <a:fld id="{D57F1E4F-1CFF-5643-939E-02111984F565}" type="slidenum">
              <a:rPr lang="en-US" smtClean="0"/>
              <a:t>24</a:t>
            </a:fld>
            <a:endParaRPr lang="en-US" dirty="0"/>
          </a:p>
        </p:txBody>
      </p:sp>
      <p:pic>
        <p:nvPicPr>
          <p:cNvPr id="5" name="Imagem 4">
            <a:extLst>
              <a:ext uri="{FF2B5EF4-FFF2-40B4-BE49-F238E27FC236}">
                <a16:creationId xmlns:a16="http://schemas.microsoft.com/office/drawing/2014/main" id="{B0417A37-8333-8945-CC3E-5A846BB58F1F}"/>
              </a:ext>
            </a:extLst>
          </p:cNvPr>
          <p:cNvPicPr>
            <a:picLocks noChangeAspect="1"/>
          </p:cNvPicPr>
          <p:nvPr/>
        </p:nvPicPr>
        <p:blipFill>
          <a:blip r:embed="rId2"/>
          <a:stretch>
            <a:fillRect/>
          </a:stretch>
        </p:blipFill>
        <p:spPr>
          <a:xfrm>
            <a:off x="515214" y="1480421"/>
            <a:ext cx="8746176" cy="2628000"/>
          </a:xfrm>
          <a:prstGeom prst="rect">
            <a:avLst/>
          </a:prstGeom>
        </p:spPr>
      </p:pic>
      <p:pic>
        <p:nvPicPr>
          <p:cNvPr id="6" name="Imagem 5">
            <a:extLst>
              <a:ext uri="{FF2B5EF4-FFF2-40B4-BE49-F238E27FC236}">
                <a16:creationId xmlns:a16="http://schemas.microsoft.com/office/drawing/2014/main" id="{4D9007C4-AB2F-5F30-0DC1-D6222DC57A7E}"/>
              </a:ext>
            </a:extLst>
          </p:cNvPr>
          <p:cNvPicPr>
            <a:picLocks noChangeAspect="1"/>
          </p:cNvPicPr>
          <p:nvPr/>
        </p:nvPicPr>
        <p:blipFill>
          <a:blip r:embed="rId3"/>
          <a:stretch>
            <a:fillRect/>
          </a:stretch>
        </p:blipFill>
        <p:spPr>
          <a:xfrm>
            <a:off x="8890186" y="3489282"/>
            <a:ext cx="2924708" cy="2916000"/>
          </a:xfrm>
          <a:prstGeom prst="rect">
            <a:avLst/>
          </a:prstGeom>
        </p:spPr>
      </p:pic>
    </p:spTree>
    <p:extLst>
      <p:ext uri="{BB962C8B-B14F-4D97-AF65-F5344CB8AC3E}">
        <p14:creationId xmlns:p14="http://schemas.microsoft.com/office/powerpoint/2010/main" val="368474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E3563-85D5-A4DB-687E-A90F2FFA3F40}"/>
              </a:ext>
            </a:extLst>
          </p:cNvPr>
          <p:cNvSpPr>
            <a:spLocks noGrp="1"/>
          </p:cNvSpPr>
          <p:nvPr>
            <p:ph type="title"/>
          </p:nvPr>
        </p:nvSpPr>
        <p:spPr/>
        <p:txBody>
          <a:bodyPr/>
          <a:lstStyle/>
          <a:p>
            <a:r>
              <a:rPr lang="en-GB" dirty="0"/>
              <a:t>Where is QML’s advantage?</a:t>
            </a:r>
          </a:p>
        </p:txBody>
      </p:sp>
      <p:sp>
        <p:nvSpPr>
          <p:cNvPr id="4" name="Marcador de Posição do Número do Diapositivo 3">
            <a:extLst>
              <a:ext uri="{FF2B5EF4-FFF2-40B4-BE49-F238E27FC236}">
                <a16:creationId xmlns:a16="http://schemas.microsoft.com/office/drawing/2014/main" id="{BADEAA27-1529-BF4F-2876-958A99005D32}"/>
              </a:ext>
            </a:extLst>
          </p:cNvPr>
          <p:cNvSpPr>
            <a:spLocks noGrp="1"/>
          </p:cNvSpPr>
          <p:nvPr>
            <p:ph type="sldNum" sz="quarter" idx="12"/>
          </p:nvPr>
        </p:nvSpPr>
        <p:spPr/>
        <p:txBody>
          <a:bodyPr/>
          <a:lstStyle/>
          <a:p>
            <a:fld id="{D57F1E4F-1CFF-5643-939E-02111984F565}" type="slidenum">
              <a:rPr lang="en-US" smtClean="0"/>
              <a:t>25</a:t>
            </a:fld>
            <a:endParaRPr lang="en-US" dirty="0"/>
          </a:p>
        </p:txBody>
      </p:sp>
      <p:pic>
        <p:nvPicPr>
          <p:cNvPr id="5" name="Imagem 4">
            <a:extLst>
              <a:ext uri="{FF2B5EF4-FFF2-40B4-BE49-F238E27FC236}">
                <a16:creationId xmlns:a16="http://schemas.microsoft.com/office/drawing/2014/main" id="{8C1561A2-B136-90A2-FC48-16B4D63CD410}"/>
              </a:ext>
            </a:extLst>
          </p:cNvPr>
          <p:cNvPicPr>
            <a:picLocks noChangeAspect="1"/>
          </p:cNvPicPr>
          <p:nvPr/>
        </p:nvPicPr>
        <p:blipFill>
          <a:blip r:embed="rId2"/>
          <a:stretch>
            <a:fillRect/>
          </a:stretch>
        </p:blipFill>
        <p:spPr>
          <a:xfrm>
            <a:off x="399360" y="1979035"/>
            <a:ext cx="11393279" cy="4032000"/>
          </a:xfrm>
          <a:prstGeom prst="rect">
            <a:avLst/>
          </a:prstGeom>
        </p:spPr>
      </p:pic>
    </p:spTree>
    <p:extLst>
      <p:ext uri="{BB962C8B-B14F-4D97-AF65-F5344CB8AC3E}">
        <p14:creationId xmlns:p14="http://schemas.microsoft.com/office/powerpoint/2010/main" val="2328200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C1FD11-E56D-81A6-F123-ED2F569B5BE0}"/>
              </a:ext>
            </a:extLst>
          </p:cNvPr>
          <p:cNvSpPr>
            <a:spLocks noGrp="1"/>
          </p:cNvSpPr>
          <p:nvPr>
            <p:ph type="title"/>
          </p:nvPr>
        </p:nvSpPr>
        <p:spPr/>
        <p:txBody>
          <a:bodyPr/>
          <a:lstStyle/>
          <a:p>
            <a:r>
              <a:rPr lang="en-GB" dirty="0"/>
              <a:t>Summary</a:t>
            </a:r>
          </a:p>
        </p:txBody>
      </p:sp>
      <p:sp>
        <p:nvSpPr>
          <p:cNvPr id="3" name="Marcador de Posição de Conteúdo 2">
            <a:extLst>
              <a:ext uri="{FF2B5EF4-FFF2-40B4-BE49-F238E27FC236}">
                <a16:creationId xmlns:a16="http://schemas.microsoft.com/office/drawing/2014/main" id="{270DFEDD-7867-D9D6-2729-16E8A675CDAE}"/>
              </a:ext>
            </a:extLst>
          </p:cNvPr>
          <p:cNvSpPr>
            <a:spLocks noGrp="1"/>
          </p:cNvSpPr>
          <p:nvPr>
            <p:ph idx="1"/>
          </p:nvPr>
        </p:nvSpPr>
        <p:spPr/>
        <p:txBody>
          <a:bodyPr/>
          <a:lstStyle/>
          <a:p>
            <a:r>
              <a:rPr lang="en-GB" b="1" dirty="0"/>
              <a:t>Quantum kernels </a:t>
            </a:r>
            <a:r>
              <a:rPr lang="en-GB" dirty="0"/>
              <a:t>can only be expected to perform </a:t>
            </a:r>
            <a:r>
              <a:rPr lang="en-GB" b="1" dirty="0"/>
              <a:t>better</a:t>
            </a:r>
            <a:r>
              <a:rPr lang="en-GB" dirty="0"/>
              <a:t> than </a:t>
            </a:r>
            <a:r>
              <a:rPr lang="en-GB" b="1" dirty="0"/>
              <a:t>classical</a:t>
            </a:r>
            <a:r>
              <a:rPr lang="en-GB" dirty="0"/>
              <a:t> kernels if they are </a:t>
            </a:r>
            <a:r>
              <a:rPr lang="en-GB" b="1" dirty="0"/>
              <a:t>hard</a:t>
            </a:r>
            <a:r>
              <a:rPr lang="en-GB" dirty="0"/>
              <a:t> to estimate classically.</a:t>
            </a:r>
            <a:br>
              <a:rPr lang="en-GB" dirty="0"/>
            </a:br>
            <a:r>
              <a:rPr lang="en-GB" dirty="0"/>
              <a:t>This a </a:t>
            </a:r>
            <a:r>
              <a:rPr lang="en-GB" b="1" dirty="0"/>
              <a:t>necessary</a:t>
            </a:r>
            <a:r>
              <a:rPr lang="en-GB" dirty="0"/>
              <a:t>, but </a:t>
            </a:r>
            <a:r>
              <a:rPr lang="en-GB" b="1" dirty="0"/>
              <a:t>not sufficient </a:t>
            </a:r>
            <a:r>
              <a:rPr lang="en-GB" dirty="0"/>
              <a:t>condition</a:t>
            </a:r>
          </a:p>
          <a:p>
            <a:endParaRPr lang="en-GB" dirty="0"/>
          </a:p>
          <a:p>
            <a:r>
              <a:rPr lang="en-GB" b="1" dirty="0"/>
              <a:t>Quantum kernels </a:t>
            </a:r>
            <a:r>
              <a:rPr lang="en-GB" dirty="0"/>
              <a:t>can be </a:t>
            </a:r>
            <a:r>
              <a:rPr lang="en-GB" b="1" dirty="0"/>
              <a:t>optimized</a:t>
            </a:r>
            <a:r>
              <a:rPr lang="en-GB" dirty="0"/>
              <a:t> for a data set using kernel alignment</a:t>
            </a:r>
          </a:p>
          <a:p>
            <a:endParaRPr lang="en-GB" dirty="0"/>
          </a:p>
          <a:p>
            <a:r>
              <a:rPr lang="en-GB" dirty="0"/>
              <a:t>The </a:t>
            </a:r>
            <a:r>
              <a:rPr lang="en-GB" b="1" dirty="0"/>
              <a:t>advantage of QML </a:t>
            </a:r>
            <a:r>
              <a:rPr lang="en-GB" dirty="0" err="1"/>
              <a:t>w.r.t.</a:t>
            </a:r>
            <a:r>
              <a:rPr lang="en-GB" dirty="0"/>
              <a:t> classical ML </a:t>
            </a:r>
            <a:r>
              <a:rPr lang="en-GB" b="1" dirty="0"/>
              <a:t>has still to be</a:t>
            </a:r>
            <a:r>
              <a:rPr lang="en-GB" dirty="0"/>
              <a:t> found, formalized and </a:t>
            </a:r>
            <a:r>
              <a:rPr lang="en-GB" b="1" dirty="0"/>
              <a:t>demonstrated</a:t>
            </a:r>
            <a:r>
              <a:rPr lang="en-GB" dirty="0"/>
              <a:t>.</a:t>
            </a:r>
          </a:p>
        </p:txBody>
      </p:sp>
      <p:sp>
        <p:nvSpPr>
          <p:cNvPr id="4" name="Marcador de Posição do Número do Diapositivo 3">
            <a:extLst>
              <a:ext uri="{FF2B5EF4-FFF2-40B4-BE49-F238E27FC236}">
                <a16:creationId xmlns:a16="http://schemas.microsoft.com/office/drawing/2014/main" id="{62215041-57B7-A8D5-F4C8-90DF2CB69F31}"/>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490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22695-A151-2E15-5092-C7CCACF6628C}"/>
              </a:ext>
            </a:extLst>
          </p:cNvPr>
          <p:cNvSpPr>
            <a:spLocks noGrp="1"/>
          </p:cNvSpPr>
          <p:nvPr>
            <p:ph type="title"/>
          </p:nvPr>
        </p:nvSpPr>
        <p:spPr/>
        <p:txBody>
          <a:bodyPr/>
          <a:lstStyle/>
          <a:p>
            <a:r>
              <a:rPr lang="en-GB" dirty="0"/>
              <a:t>Recalling Classical Kernels (1/6)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B831F8-7848-3D48-5015-F2E62E11FF9B}"/>
                  </a:ext>
                </a:extLst>
              </p:cNvPr>
              <p:cNvSpPr>
                <a:spLocks noGrp="1"/>
              </p:cNvSpPr>
              <p:nvPr>
                <p:ph idx="1"/>
              </p:nvPr>
            </p:nvSpPr>
            <p:spPr>
              <a:xfrm>
                <a:off x="445168" y="1475403"/>
                <a:ext cx="10948737" cy="5190092"/>
              </a:xfrm>
            </p:spPr>
            <p:txBody>
              <a:bodyPr>
                <a:normAutofit fontScale="85000" lnSpcReduction="20000"/>
              </a:bodyPr>
              <a:lstStyle/>
              <a:p>
                <a:r>
                  <a:rPr lang="en-GB" dirty="0"/>
                  <a:t>LSM Linear Classifiers</a:t>
                </a:r>
              </a:p>
              <a:p>
                <a:pPr lvl="1"/>
                <a:r>
                  <a:rPr lang="en-GB" dirty="0"/>
                  <a:t>model: </a:t>
                </a:r>
                <a14:m>
                  <m:oMath xmlns:m="http://schemas.openxmlformats.org/officeDocument/2006/math">
                    <m:sSub>
                      <m:sSubPr>
                        <m:ctrlPr>
                          <a:rPr lang="en-GB" sz="1800" i="1" smtClean="0">
                            <a:latin typeface="Cambria Math" panose="02040503050406030204" pitchFamily="18" charset="0"/>
                          </a:rPr>
                        </m:ctrlPr>
                      </m:sSubPr>
                      <m:e>
                        <m:r>
                          <a:rPr lang="pt-PT" sz="1800" b="0" i="1" smtClean="0">
                            <a:latin typeface="Cambria Math" panose="02040503050406030204" pitchFamily="18" charset="0"/>
                          </a:rPr>
                          <m:t>𝑓</m:t>
                        </m:r>
                      </m:e>
                      <m:sub>
                        <m:r>
                          <a:rPr lang="en-GB" sz="1800" i="1">
                            <a:latin typeface="Cambria Math" panose="02040503050406030204" pitchFamily="18" charset="0"/>
                            <a:ea typeface="Cambria Math" panose="02040503050406030204" pitchFamily="18" charset="0"/>
                          </a:rPr>
                          <m:t>𝜃</m:t>
                        </m:r>
                      </m:sub>
                    </m:sSub>
                    <m:d>
                      <m:dPr>
                        <m:ctrlPr>
                          <a:rPr lang="en-GB" sz="1800" i="1">
                            <a:latin typeface="Cambria Math" panose="02040503050406030204" pitchFamily="18" charset="0"/>
                          </a:rPr>
                        </m:ctrlPr>
                      </m:dPr>
                      <m:e>
                        <m:r>
                          <a:rPr lang="pt-PT" sz="1800" b="1" i="1">
                            <a:latin typeface="Cambria Math" panose="02040503050406030204" pitchFamily="18" charset="0"/>
                          </a:rPr>
                          <m:t>𝒙</m:t>
                        </m:r>
                      </m:e>
                    </m:d>
                    <m:r>
                      <a:rPr lang="pt-PT" sz="1800" b="1" i="1" smtClean="0">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𝒘</m:t>
                        </m:r>
                      </m:e>
                      <m:sup>
                        <m:r>
                          <a:rPr lang="pt-PT" i="1">
                            <a:latin typeface="Cambria Math" panose="02040503050406030204" pitchFamily="18" charset="0"/>
                          </a:rPr>
                          <m:t>𝑇</m:t>
                        </m:r>
                      </m:sup>
                    </m:sSup>
                    <m:r>
                      <a:rPr lang="pt-PT" b="1" i="1">
                        <a:latin typeface="Cambria Math" panose="02040503050406030204" pitchFamily="18" charset="0"/>
                      </a:rPr>
                      <m:t>𝒙</m:t>
                    </m:r>
                    <m:r>
                      <a:rPr lang="pt-PT" i="1">
                        <a:latin typeface="Cambria Math" panose="02040503050406030204" pitchFamily="18" charset="0"/>
                      </a:rPr>
                      <m:t>+</m:t>
                    </m:r>
                    <m:r>
                      <a:rPr lang="pt-PT" i="1">
                        <a:latin typeface="Cambria Math" panose="02040503050406030204" pitchFamily="18" charset="0"/>
                      </a:rPr>
                      <m:t>𝑏</m:t>
                    </m:r>
                    <m:r>
                      <a:rPr lang="pt-PT" b="0" i="1" smtClean="0">
                        <a:latin typeface="Cambria Math" panose="02040503050406030204" pitchFamily="18" charset="0"/>
                      </a:rPr>
                      <m:t>=</m:t>
                    </m:r>
                    <m:sSub>
                      <m:sSubPr>
                        <m:ctrlPr>
                          <a:rPr lang="pt-PT"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pt-PT" sz="1800" i="1">
                            <a:latin typeface="Cambria Math" panose="02040503050406030204" pitchFamily="18" charset="0"/>
                          </a:rPr>
                          <m:t>0</m:t>
                        </m:r>
                      </m:sub>
                    </m:sSub>
                    <m:r>
                      <a:rPr lang="pt-PT" sz="1800" b="0" i="1" smtClean="0">
                        <a:latin typeface="Cambria Math" panose="02040503050406030204" pitchFamily="18" charset="0"/>
                      </a:rPr>
                      <m:t>+</m:t>
                    </m:r>
                    <m:sSub>
                      <m:sSubPr>
                        <m:ctrlPr>
                          <a:rPr lang="pt-PT"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pt-PT" sz="1800" b="0" i="1" smtClean="0">
                            <a:latin typeface="Cambria Math" panose="02040503050406030204" pitchFamily="18" charset="0"/>
                          </a:rPr>
                          <m:t>1</m:t>
                        </m:r>
                      </m:sub>
                    </m:sSub>
                    <m:sSub>
                      <m:sSubPr>
                        <m:ctrlPr>
                          <a:rPr lang="pt-PT" sz="1800" i="1">
                            <a:latin typeface="Cambria Math" panose="02040503050406030204" pitchFamily="18" charset="0"/>
                          </a:rPr>
                        </m:ctrlPr>
                      </m:sSubPr>
                      <m:e>
                        <m:r>
                          <a:rPr lang="pt-PT" sz="1800" b="0" i="1" smtClean="0">
                            <a:latin typeface="Cambria Math" panose="02040503050406030204" pitchFamily="18" charset="0"/>
                            <a:ea typeface="Cambria Math" panose="02040503050406030204" pitchFamily="18" charset="0"/>
                          </a:rPr>
                          <m:t>𝑥</m:t>
                        </m:r>
                      </m:e>
                      <m:sub>
                        <m:r>
                          <a:rPr lang="pt-PT" sz="1800" b="0" i="1" smtClean="0">
                            <a:latin typeface="Cambria Math" panose="02040503050406030204" pitchFamily="18" charset="0"/>
                          </a:rPr>
                          <m:t>1</m:t>
                        </m:r>
                      </m:sub>
                    </m:sSub>
                    <m:r>
                      <a:rPr lang="pt-PT" sz="1800" b="0" i="1" smtClean="0">
                        <a:latin typeface="Cambria Math" panose="02040503050406030204" pitchFamily="18" charset="0"/>
                      </a:rPr>
                      <m:t>+⋯</m:t>
                    </m:r>
                    <m:r>
                      <a:rPr lang="pt-PT" sz="1800" i="1">
                        <a:latin typeface="Cambria Math" panose="02040503050406030204" pitchFamily="18" charset="0"/>
                      </a:rPr>
                      <m:t>+</m:t>
                    </m:r>
                    <m:sSub>
                      <m:sSubPr>
                        <m:ctrlPr>
                          <a:rPr lang="pt-PT" sz="1800" i="1">
                            <a:latin typeface="Cambria Math" panose="02040503050406030204" pitchFamily="18" charset="0"/>
                          </a:rPr>
                        </m:ctrlPr>
                      </m:sSubPr>
                      <m:e>
                        <m:r>
                          <a:rPr lang="en-GB" sz="1800" i="1">
                            <a:latin typeface="Cambria Math" panose="02040503050406030204" pitchFamily="18" charset="0"/>
                            <a:ea typeface="Cambria Math" panose="02040503050406030204" pitchFamily="18" charset="0"/>
                          </a:rPr>
                          <m:t>𝜃</m:t>
                        </m:r>
                      </m:e>
                      <m:sub>
                        <m:r>
                          <a:rPr lang="pt-PT" sz="1800" b="0" i="1" smtClean="0">
                            <a:latin typeface="Cambria Math" panose="02040503050406030204" pitchFamily="18" charset="0"/>
                          </a:rPr>
                          <m:t>𝑑</m:t>
                        </m:r>
                      </m:sub>
                    </m:sSub>
                    <m:sSub>
                      <m:sSubPr>
                        <m:ctrlPr>
                          <a:rPr lang="pt-PT" sz="1800" i="1">
                            <a:latin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𝑥</m:t>
                        </m:r>
                      </m:e>
                      <m:sub>
                        <m:r>
                          <a:rPr lang="pt-PT" sz="1800" b="0" i="1" smtClean="0">
                            <a:latin typeface="Cambria Math" panose="02040503050406030204" pitchFamily="18" charset="0"/>
                          </a:rPr>
                          <m:t>𝑑</m:t>
                        </m:r>
                      </m:sub>
                    </m:sSub>
                    <m:r>
                      <a:rPr lang="pt-PT" sz="1800" b="0" i="1" smtClean="0">
                        <a:latin typeface="Cambria Math" panose="02040503050406030204" pitchFamily="18" charset="0"/>
                      </a:rPr>
                      <m:t>=</m:t>
                    </m:r>
                    <m:sSup>
                      <m:sSupPr>
                        <m:ctrlPr>
                          <a:rPr lang="en-GB" sz="1800" i="1">
                            <a:latin typeface="Cambria Math" panose="02040503050406030204" pitchFamily="18" charset="0"/>
                            <a:ea typeface="Cambria Math" panose="02040503050406030204" pitchFamily="18" charset="0"/>
                          </a:rPr>
                        </m:ctrlPr>
                      </m:sSupPr>
                      <m:e>
                        <m:r>
                          <a:rPr lang="en-GB" sz="1800" i="1">
                            <a:latin typeface="Cambria Math" panose="02040503050406030204" pitchFamily="18" charset="0"/>
                            <a:ea typeface="Cambria Math" panose="02040503050406030204" pitchFamily="18" charset="0"/>
                          </a:rPr>
                          <m:t>𝜃</m:t>
                        </m:r>
                      </m:e>
                      <m:sup>
                        <m:r>
                          <a:rPr lang="pt-PT" sz="1800" i="1">
                            <a:latin typeface="Cambria Math" panose="02040503050406030204" pitchFamily="18" charset="0"/>
                            <a:ea typeface="Cambria Math" panose="02040503050406030204" pitchFamily="18" charset="0"/>
                          </a:rPr>
                          <m:t>𝑇</m:t>
                        </m:r>
                      </m:sup>
                    </m:sSup>
                    <m:r>
                      <a:rPr lang="pt-PT" b="1" i="1">
                        <a:latin typeface="Cambria Math" panose="02040503050406030204" pitchFamily="18" charset="0"/>
                        <a:ea typeface="Cambria Math" panose="02040503050406030204" pitchFamily="18" charset="0"/>
                      </a:rPr>
                      <m:t>𝒙</m:t>
                    </m:r>
                    <m:r>
                      <a:rPr lang="pt-PT" sz="1800" b="1" i="1" smtClean="0">
                        <a:latin typeface="Cambria Math" panose="02040503050406030204" pitchFamily="18" charset="0"/>
                      </a:rPr>
                      <m:t>=</m:t>
                    </m:r>
                    <m:d>
                      <m:dPr>
                        <m:begChr m:val="⟨"/>
                        <m:endChr m:val="⟩"/>
                        <m:ctrlPr>
                          <a:rPr lang="pt-PT" sz="1800" b="1" i="1" smtClean="0">
                            <a:latin typeface="Cambria Math" panose="02040503050406030204" pitchFamily="18" charset="0"/>
                          </a:rPr>
                        </m:ctrlPr>
                      </m:dPr>
                      <m:e>
                        <m:r>
                          <a:rPr lang="pt-PT" sz="1800" b="1" i="1" smtClean="0">
                            <a:latin typeface="Cambria Math" panose="02040503050406030204" pitchFamily="18" charset="0"/>
                            <a:ea typeface="Cambria Math" panose="02040503050406030204" pitchFamily="18" charset="0"/>
                          </a:rPr>
                          <m:t>𝜽</m:t>
                        </m:r>
                        <m:r>
                          <a:rPr lang="pt-PT" sz="1800" b="1" i="1" smtClean="0">
                            <a:latin typeface="Cambria Math" panose="02040503050406030204" pitchFamily="18" charset="0"/>
                            <a:ea typeface="Cambria Math" panose="02040503050406030204" pitchFamily="18" charset="0"/>
                          </a:rPr>
                          <m:t>,</m:t>
                        </m:r>
                        <m:r>
                          <a:rPr lang="pt-PT" b="1" i="1">
                            <a:latin typeface="Cambria Math" panose="02040503050406030204" pitchFamily="18" charset="0"/>
                            <a:ea typeface="Cambria Math" panose="02040503050406030204" pitchFamily="18" charset="0"/>
                          </a:rPr>
                          <m:t>𝒙</m:t>
                        </m:r>
                      </m:e>
                    </m:d>
                  </m:oMath>
                </a14:m>
                <a:endParaRPr lang="en-GB" sz="1800" i="1" dirty="0">
                  <a:latin typeface="Cambria Math" panose="02040503050406030204" pitchFamily="18" charset="0"/>
                </a:endParaRPr>
              </a:p>
              <a:p>
                <a:pPr lvl="1"/>
                <a:r>
                  <a:rPr lang="en-GB" dirty="0"/>
                  <a:t>classification: </a:t>
                </a:r>
                <a14:m>
                  <m:oMath xmlns:m="http://schemas.openxmlformats.org/officeDocument/2006/math">
                    <m:r>
                      <a:rPr lang="pt-PT" sz="1800" b="0" i="1" smtClean="0">
                        <a:latin typeface="Cambria Math" panose="02040503050406030204" pitchFamily="18" charset="0"/>
                      </a:rPr>
                      <m:t>𝑙𝑎𝑏𝑒𝑙</m:t>
                    </m:r>
                    <m:d>
                      <m:dPr>
                        <m:ctrlPr>
                          <a:rPr lang="en-GB" sz="1800" i="1">
                            <a:latin typeface="Cambria Math" panose="02040503050406030204" pitchFamily="18" charset="0"/>
                          </a:rPr>
                        </m:ctrlPr>
                      </m:dPr>
                      <m:e>
                        <m:r>
                          <a:rPr lang="pt-PT" sz="1800" b="1" i="1">
                            <a:latin typeface="Cambria Math" panose="02040503050406030204" pitchFamily="18" charset="0"/>
                          </a:rPr>
                          <m:t>𝒙</m:t>
                        </m:r>
                      </m:e>
                    </m:d>
                    <m:r>
                      <a:rPr lang="pt-PT" sz="1800" b="1" i="1" smtClean="0">
                        <a:latin typeface="Cambria Math" panose="02040503050406030204" pitchFamily="18" charset="0"/>
                      </a:rPr>
                      <m:t>=</m:t>
                    </m:r>
                    <m:r>
                      <a:rPr lang="pt-PT" sz="1800" i="1" smtClean="0">
                        <a:latin typeface="Cambria Math" panose="02040503050406030204" pitchFamily="18" charset="0"/>
                      </a:rPr>
                      <m:t>𝑠</m:t>
                    </m:r>
                    <m:r>
                      <a:rPr lang="pt-PT" sz="1800" b="0" i="1" smtClean="0">
                        <a:latin typeface="Cambria Math" panose="02040503050406030204" pitchFamily="18" charset="0"/>
                      </a:rPr>
                      <m:t>𝑖𝑔𝑛</m:t>
                    </m:r>
                    <m:d>
                      <m:dPr>
                        <m:ctrlPr>
                          <a:rPr lang="pt-PT" sz="1800" b="0" i="1" smtClean="0">
                            <a:latin typeface="Cambria Math" panose="02040503050406030204" pitchFamily="18" charset="0"/>
                          </a:rPr>
                        </m:ctrlPr>
                      </m:dPr>
                      <m:e>
                        <m:sSub>
                          <m:sSubPr>
                            <m:ctrlPr>
                              <a:rPr lang="en-GB" i="1">
                                <a:latin typeface="Cambria Math" panose="02040503050406030204" pitchFamily="18" charset="0"/>
                              </a:rPr>
                            </m:ctrlPr>
                          </m:sSubPr>
                          <m:e>
                            <m:r>
                              <a:rPr lang="pt-PT" i="1">
                                <a:latin typeface="Cambria Math" panose="02040503050406030204" pitchFamily="18" charset="0"/>
                              </a:rPr>
                              <m:t>𝑓</m:t>
                            </m:r>
                          </m:e>
                          <m:sub>
                            <m:r>
                              <a:rPr lang="en-GB" i="1">
                                <a:latin typeface="Cambria Math" panose="02040503050406030204" pitchFamily="18" charset="0"/>
                                <a:ea typeface="Cambria Math" panose="02040503050406030204" pitchFamily="18" charset="0"/>
                              </a:rPr>
                              <m:t>𝜃</m:t>
                            </m:r>
                          </m:sub>
                        </m:sSub>
                        <m:d>
                          <m:dPr>
                            <m:ctrlPr>
                              <a:rPr lang="en-GB" i="1">
                                <a:latin typeface="Cambria Math" panose="02040503050406030204" pitchFamily="18" charset="0"/>
                              </a:rPr>
                            </m:ctrlPr>
                          </m:dPr>
                          <m:e>
                            <m:r>
                              <a:rPr lang="pt-PT" b="1" i="1">
                                <a:latin typeface="Cambria Math" panose="02040503050406030204" pitchFamily="18" charset="0"/>
                              </a:rPr>
                              <m:t>𝒙</m:t>
                            </m:r>
                          </m:e>
                        </m:d>
                      </m:e>
                    </m:d>
                  </m:oMath>
                </a14:m>
                <a:endParaRPr lang="en-GB" sz="1800" i="1" dirty="0">
                  <a:latin typeface="Cambria Math" panose="02040503050406030204" pitchFamily="18" charset="0"/>
                </a:endParaRPr>
              </a:p>
              <a:p>
                <a:pPr lvl="1"/>
                <a:r>
                  <a:rPr lang="en-GB" dirty="0"/>
                  <a:t>learning: </a:t>
                </a:r>
                <a14:m>
                  <m:oMath xmlns:m="http://schemas.openxmlformats.org/officeDocument/2006/math">
                    <m:sSubSup>
                      <m:sSubSupPr>
                        <m:ctrlPr>
                          <a:rPr lang="en-GB" sz="1800" i="1" smtClean="0">
                            <a:latin typeface="Cambria Math" panose="02040503050406030204" pitchFamily="18" charset="0"/>
                          </a:rPr>
                        </m:ctrlPr>
                      </m:sSubSupPr>
                      <m:e>
                        <m:r>
                          <a:rPr lang="pt-PT" sz="1800" b="0" i="1" smtClean="0">
                            <a:latin typeface="Cambria Math" panose="02040503050406030204" pitchFamily="18" charset="0"/>
                            <a:ea typeface="Cambria Math" panose="02040503050406030204" pitchFamily="18" charset="0"/>
                          </a:rPr>
                          <m:t>𝜃</m:t>
                        </m:r>
                      </m:e>
                      <m:sub/>
                      <m:sup>
                        <m:r>
                          <a:rPr lang="pt-PT" sz="1800" b="0" i="1" smtClean="0">
                            <a:latin typeface="Cambria Math" panose="02040503050406030204" pitchFamily="18" charset="0"/>
                          </a:rPr>
                          <m:t>(</m:t>
                        </m:r>
                        <m:r>
                          <a:rPr lang="pt-PT" sz="1800" b="0" i="1" smtClean="0">
                            <a:latin typeface="Cambria Math" panose="02040503050406030204" pitchFamily="18" charset="0"/>
                          </a:rPr>
                          <m:t>𝑡</m:t>
                        </m:r>
                        <m:r>
                          <a:rPr lang="pt-PT" sz="1800" b="0" i="1" smtClean="0">
                            <a:latin typeface="Cambria Math" panose="02040503050406030204" pitchFamily="18" charset="0"/>
                          </a:rPr>
                          <m:t>+1)</m:t>
                        </m:r>
                      </m:sup>
                    </m:sSubSup>
                    <m:r>
                      <a:rPr lang="pt-PT" sz="1800" b="0" i="1" smtClean="0">
                        <a:latin typeface="Cambria Math" panose="02040503050406030204" pitchFamily="18" charset="0"/>
                      </a:rPr>
                      <m:t>=</m:t>
                    </m:r>
                    <m:sSubSup>
                      <m:sSubSupPr>
                        <m:ctrlPr>
                          <a:rPr lang="en-GB" sz="1800" i="1">
                            <a:latin typeface="Cambria Math" panose="02040503050406030204" pitchFamily="18" charset="0"/>
                          </a:rPr>
                        </m:ctrlPr>
                      </m:sSubSupPr>
                      <m:e>
                        <m:r>
                          <a:rPr lang="pt-PT" sz="1800" i="1">
                            <a:latin typeface="Cambria Math" panose="02040503050406030204" pitchFamily="18" charset="0"/>
                            <a:ea typeface="Cambria Math" panose="02040503050406030204" pitchFamily="18" charset="0"/>
                          </a:rPr>
                          <m:t>𝜃</m:t>
                        </m:r>
                      </m:e>
                      <m:sub/>
                      <m:sup>
                        <m:r>
                          <a:rPr lang="pt-PT" sz="1800" i="1">
                            <a:latin typeface="Cambria Math" panose="02040503050406030204" pitchFamily="18" charset="0"/>
                          </a:rPr>
                          <m:t>(</m:t>
                        </m:r>
                        <m:r>
                          <a:rPr lang="pt-PT" sz="1800" i="1">
                            <a:latin typeface="Cambria Math" panose="02040503050406030204" pitchFamily="18" charset="0"/>
                          </a:rPr>
                          <m:t>𝑡</m:t>
                        </m:r>
                        <m:r>
                          <a:rPr lang="pt-PT" sz="1800" i="1">
                            <a:latin typeface="Cambria Math" panose="02040503050406030204" pitchFamily="18" charset="0"/>
                          </a:rPr>
                          <m:t>)</m:t>
                        </m:r>
                      </m:sup>
                    </m:sSubSup>
                    <m:r>
                      <a:rPr lang="pt-PT" sz="1800" b="0" i="1" smtClean="0">
                        <a:latin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𝜂</m:t>
                    </m:r>
                    <m:d>
                      <m:dPr>
                        <m:ctrlPr>
                          <a:rPr lang="pt-PT" sz="1800" b="0" i="1" smtClean="0">
                            <a:latin typeface="Cambria Math" panose="02040503050406030204" pitchFamily="18" charset="0"/>
                            <a:ea typeface="Cambria Math" panose="02040503050406030204" pitchFamily="18" charset="0"/>
                          </a:rPr>
                        </m:ctrlPr>
                      </m:dPr>
                      <m:e>
                        <m:sSup>
                          <m:sSupPr>
                            <m:ctrlPr>
                              <a:rPr lang="pt-PT" sz="1800" b="0" i="1" smtClean="0">
                                <a:latin typeface="Cambria Math" panose="02040503050406030204" pitchFamily="18" charset="0"/>
                                <a:ea typeface="Cambria Math" panose="02040503050406030204" pitchFamily="18" charset="0"/>
                              </a:rPr>
                            </m:ctrlPr>
                          </m:sSupPr>
                          <m:e>
                            <m:r>
                              <a:rPr lang="pt-PT" sz="1800" b="0" i="1" smtClean="0">
                                <a:latin typeface="Cambria Math" panose="02040503050406030204" pitchFamily="18" charset="0"/>
                                <a:ea typeface="Cambria Math" panose="02040503050406030204" pitchFamily="18" charset="0"/>
                              </a:rPr>
                              <m:t>𝑦</m:t>
                            </m:r>
                          </m:e>
                          <m:sup>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m:t>
                            </m:r>
                          </m:sup>
                        </m:sSup>
                        <m:r>
                          <a:rPr lang="pt-PT" sz="1800" b="0" i="1" smtClean="0">
                            <a:latin typeface="Cambria Math" panose="02040503050406030204" pitchFamily="18" charset="0"/>
                            <a:ea typeface="Cambria Math" panose="02040503050406030204" pitchFamily="18" charset="0"/>
                          </a:rPr>
                          <m:t>−</m:t>
                        </m:r>
                        <m:d>
                          <m:dPr>
                            <m:begChr m:val="⟨"/>
                            <m:endChr m:val="⟩"/>
                            <m:ctrlPr>
                              <a:rPr lang="pt-PT" sz="1800" b="0" i="1" smtClean="0">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𝜃</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𝑡</m:t>
                                    </m:r>
                                  </m:e>
                                </m:d>
                              </m:sup>
                            </m:sSup>
                            <m:r>
                              <a:rPr lang="pt-PT" b="0" i="1" smtClean="0">
                                <a:latin typeface="Cambria Math" panose="02040503050406030204" pitchFamily="18" charset="0"/>
                                <a:ea typeface="Cambria Math" panose="02040503050406030204" pitchFamily="18" charset="0"/>
                              </a:rPr>
                              <m:t>,</m:t>
                            </m:r>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e>
                        </m:d>
                      </m:e>
                    </m:d>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oMath>
                </a14:m>
                <a:endParaRPr lang="en-GB" dirty="0"/>
              </a:p>
              <a:p>
                <a:pPr lvl="1"/>
                <a:endParaRPr lang="en-GB" dirty="0"/>
              </a:p>
              <a:p>
                <a:r>
                  <a:rPr lang="en-GB" dirty="0"/>
                  <a:t>SVM Linear classifiers:</a:t>
                </a:r>
              </a:p>
              <a:p>
                <a:pPr lvl="1"/>
                <a:r>
                  <a:rPr lang="en-GB" dirty="0"/>
                  <a:t>primal model: </a:t>
                </a:r>
                <a14:m>
                  <m:oMath xmlns:m="http://schemas.openxmlformats.org/officeDocument/2006/math">
                    <m:sSub>
                      <m:sSubPr>
                        <m:ctrlPr>
                          <a:rPr lang="en-GB" i="1">
                            <a:latin typeface="Cambria Math" panose="02040503050406030204" pitchFamily="18" charset="0"/>
                          </a:rPr>
                        </m:ctrlPr>
                      </m:sSubPr>
                      <m:e>
                        <m:r>
                          <a:rPr lang="pt-PT" i="1">
                            <a:latin typeface="Cambria Math" panose="02040503050406030204" pitchFamily="18" charset="0"/>
                          </a:rPr>
                          <m:t>𝑓</m:t>
                        </m:r>
                      </m:e>
                      <m:sub>
                        <m:r>
                          <a:rPr lang="pt-PT" i="1">
                            <a:latin typeface="Cambria Math" panose="02040503050406030204" pitchFamily="18" charset="0"/>
                          </a:rPr>
                          <m:t>𝑤</m:t>
                        </m:r>
                        <m:r>
                          <a:rPr lang="pt-PT" i="1">
                            <a:latin typeface="Cambria Math" panose="02040503050406030204" pitchFamily="18" charset="0"/>
                          </a:rPr>
                          <m:t>,</m:t>
                        </m:r>
                        <m:r>
                          <a:rPr lang="pt-PT" i="1">
                            <a:latin typeface="Cambria Math" panose="02040503050406030204" pitchFamily="18" charset="0"/>
                          </a:rPr>
                          <m:t>𝑏</m:t>
                        </m:r>
                      </m:sub>
                    </m:sSub>
                    <m:d>
                      <m:dPr>
                        <m:ctrlPr>
                          <a:rPr lang="en-GB" i="1">
                            <a:latin typeface="Cambria Math" panose="02040503050406030204" pitchFamily="18" charset="0"/>
                          </a:rPr>
                        </m:ctrlPr>
                      </m:dPr>
                      <m:e>
                        <m:r>
                          <a:rPr lang="pt-PT" b="1" i="1">
                            <a:latin typeface="Cambria Math" panose="02040503050406030204" pitchFamily="18" charset="0"/>
                          </a:rPr>
                          <m:t>𝒙</m:t>
                        </m:r>
                      </m:e>
                    </m:d>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𝒘</m:t>
                        </m:r>
                      </m:e>
                      <m:sup>
                        <m:r>
                          <a:rPr lang="pt-PT" i="1">
                            <a:latin typeface="Cambria Math" panose="02040503050406030204" pitchFamily="18" charset="0"/>
                          </a:rPr>
                          <m:t>𝑇</m:t>
                        </m:r>
                      </m:sup>
                    </m:sSup>
                    <m:r>
                      <a:rPr lang="pt-PT" b="1" i="1">
                        <a:latin typeface="Cambria Math" panose="02040503050406030204" pitchFamily="18" charset="0"/>
                      </a:rPr>
                      <m:t>𝒙</m:t>
                    </m:r>
                    <m:r>
                      <a:rPr lang="pt-PT" i="1">
                        <a:latin typeface="Cambria Math" panose="02040503050406030204" pitchFamily="18" charset="0"/>
                      </a:rPr>
                      <m:t>+</m:t>
                    </m:r>
                    <m:r>
                      <a:rPr lang="pt-PT" i="1">
                        <a:latin typeface="Cambria Math" panose="02040503050406030204" pitchFamily="18" charset="0"/>
                      </a:rPr>
                      <m:t>𝑏</m:t>
                    </m:r>
                  </m:oMath>
                </a14:m>
                <a:endParaRPr lang="en-GB" dirty="0"/>
              </a:p>
              <a:p>
                <a:pPr lvl="1"/>
                <a:r>
                  <a:rPr lang="en-GB" dirty="0"/>
                  <a:t>dual model: </a:t>
                </a:r>
                <a14:m>
                  <m:oMath xmlns:m="http://schemas.openxmlformats.org/officeDocument/2006/math">
                    <m:sSub>
                      <m:sSubPr>
                        <m:ctrlPr>
                          <a:rPr lang="pt-PT" sz="1800" i="1" smtClean="0">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𝑓</m:t>
                        </m:r>
                      </m:e>
                      <m:sub>
                        <m:r>
                          <a:rPr lang="pt-PT" sz="1800" b="1" i="1" smtClean="0">
                            <a:latin typeface="Cambria Math" panose="02040503050406030204" pitchFamily="18" charset="0"/>
                            <a:ea typeface="Cambria Math" panose="02040503050406030204" pitchFamily="18" charset="0"/>
                          </a:rPr>
                          <m:t>𝜶</m:t>
                        </m:r>
                      </m:sub>
                    </m:sSub>
                    <m:d>
                      <m:dPr>
                        <m:ctrlPr>
                          <a:rPr lang="pt-PT" sz="1800" i="1">
                            <a:latin typeface="Cambria Math" panose="02040503050406030204" pitchFamily="18" charset="0"/>
                            <a:ea typeface="Cambria Math" panose="02040503050406030204" pitchFamily="18" charset="0"/>
                          </a:rPr>
                        </m:ctrlPr>
                      </m:dPr>
                      <m:e>
                        <m:r>
                          <a:rPr lang="pt-PT" sz="1800" b="0" i="1" smtClean="0">
                            <a:latin typeface="Cambria Math" panose="02040503050406030204" pitchFamily="18" charset="0"/>
                            <a:ea typeface="Cambria Math" panose="02040503050406030204" pitchFamily="18" charset="0"/>
                          </a:rPr>
                          <m:t>𝑥</m:t>
                        </m:r>
                      </m:e>
                    </m:d>
                    <m:r>
                      <a:rPr lang="pt-PT" sz="1800" i="1">
                        <a:latin typeface="Cambria Math" panose="02040503050406030204" pitchFamily="18" charset="0"/>
                        <a:ea typeface="Cambria Math" panose="02040503050406030204" pitchFamily="18" charset="0"/>
                      </a:rPr>
                      <m:t>=</m:t>
                    </m:r>
                    <m:nary>
                      <m:naryPr>
                        <m:chr m:val="∑"/>
                        <m:supHide m:val="on"/>
                        <m:ctrlPr>
                          <a:rPr lang="pt-PT" sz="1800" i="1" smtClean="0">
                            <a:latin typeface="Cambria Math" panose="02040503050406030204" pitchFamily="18" charset="0"/>
                            <a:ea typeface="Cambria Math" panose="02040503050406030204" pitchFamily="18" charset="0"/>
                          </a:rPr>
                        </m:ctrlPr>
                      </m:naryPr>
                      <m:sub>
                        <m:r>
                          <m:rPr>
                            <m:brk m:alnAt="23"/>
                          </m:rPr>
                          <a:rPr lang="pt-PT" sz="1800" b="0" i="1" smtClean="0">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𝑆</m:t>
                        </m:r>
                      </m:sub>
                      <m:sup/>
                      <m:e>
                        <m:d>
                          <m:dPr>
                            <m:ctrlPr>
                              <a:rPr lang="pt-PT" sz="1800" i="1" smtClean="0">
                                <a:latin typeface="Cambria Math" panose="02040503050406030204" pitchFamily="18" charset="0"/>
                                <a:ea typeface="Cambria Math" panose="02040503050406030204" pitchFamily="18" charset="0"/>
                              </a:rPr>
                            </m:ctrlPr>
                          </m:dPr>
                          <m:e>
                            <m:sSub>
                              <m:sSubPr>
                                <m:ctrlPr>
                                  <a:rPr lang="pt-PT" sz="1800" i="1" smtClean="0">
                                    <a:latin typeface="Cambria Math" panose="02040503050406030204" pitchFamily="18" charset="0"/>
                                    <a:ea typeface="Cambria Math" panose="02040503050406030204" pitchFamily="18" charset="0"/>
                                  </a:rPr>
                                </m:ctrlPr>
                              </m:sSubPr>
                              <m:e>
                                <m:r>
                                  <a:rPr lang="pt-PT" sz="1800" i="1" smtClean="0">
                                    <a:latin typeface="Cambria Math" panose="02040503050406030204" pitchFamily="18" charset="0"/>
                                    <a:ea typeface="Cambria Math" panose="02040503050406030204" pitchFamily="18" charset="0"/>
                                  </a:rPr>
                                  <m:t>𝛼</m:t>
                                </m:r>
                              </m:e>
                              <m:sub>
                                <m:r>
                                  <a:rPr lang="pt-PT" sz="1800" b="0" i="1" smtClean="0">
                                    <a:latin typeface="Cambria Math" panose="02040503050406030204" pitchFamily="18" charset="0"/>
                                    <a:ea typeface="Cambria Math" panose="02040503050406030204" pitchFamily="18" charset="0"/>
                                  </a:rPr>
                                  <m:t>𝑖</m:t>
                                </m:r>
                              </m:sub>
                            </m:sSub>
                            <m:sSup>
                              <m:sSupPr>
                                <m:ctrlPr>
                                  <a:rPr lang="pt-PT" sz="1800" i="1">
                                    <a:latin typeface="Cambria Math" panose="02040503050406030204" pitchFamily="18" charset="0"/>
                                  </a:rPr>
                                </m:ctrlPr>
                              </m:sSupPr>
                              <m:e>
                                <m:r>
                                  <a:rPr lang="pt-PT" sz="1800" i="1">
                                    <a:latin typeface="Cambria Math" panose="02040503050406030204" pitchFamily="18" charset="0"/>
                                  </a:rPr>
                                  <m:t>𝑦</m:t>
                                </m:r>
                              </m:e>
                              <m:sup>
                                <m:r>
                                  <a:rPr lang="pt-PT" sz="1800" b="0" i="1" smtClean="0">
                                    <a:latin typeface="Cambria Math" panose="02040503050406030204" pitchFamily="18" charset="0"/>
                                  </a:rPr>
                                  <m:t>(</m:t>
                                </m:r>
                                <m:r>
                                  <a:rPr lang="pt-PT" sz="1800" b="0" i="1" smtClean="0">
                                    <a:latin typeface="Cambria Math" panose="02040503050406030204" pitchFamily="18" charset="0"/>
                                  </a:rPr>
                                  <m:t>𝑖</m:t>
                                </m:r>
                                <m:r>
                                  <a:rPr lang="pt-PT" sz="1800" b="0" i="1" smtClean="0">
                                    <a:latin typeface="Cambria Math" panose="02040503050406030204" pitchFamily="18" charset="0"/>
                                  </a:rPr>
                                  <m:t>)</m:t>
                                </m:r>
                              </m:sup>
                            </m:sSup>
                            <m:d>
                              <m:dPr>
                                <m:begChr m:val="⟨"/>
                                <m:endChr m:val="⟩"/>
                                <m:ctrlPr>
                                  <a:rPr lang="pt-PT" sz="1800" i="1" smtClean="0">
                                    <a:latin typeface="Cambria Math" panose="02040503050406030204" pitchFamily="18" charset="0"/>
                                  </a:rPr>
                                </m:ctrlPr>
                              </m:dPr>
                              <m:e>
                                <m:sSup>
                                  <m:sSupPr>
                                    <m:ctrlPr>
                                      <a:rPr lang="pt-PT" sz="1800" i="1">
                                        <a:latin typeface="Cambria Math" panose="02040503050406030204" pitchFamily="18" charset="0"/>
                                      </a:rPr>
                                    </m:ctrlPr>
                                  </m:sSupPr>
                                  <m:e>
                                    <m:r>
                                      <a:rPr lang="pt-PT" sz="1800" b="1" i="1">
                                        <a:latin typeface="Cambria Math" panose="02040503050406030204" pitchFamily="18" charset="0"/>
                                      </a:rPr>
                                      <m:t>𝒙</m:t>
                                    </m:r>
                                  </m:e>
                                  <m:sup>
                                    <m:r>
                                      <a:rPr lang="pt-PT" sz="1800" b="0" i="1" smtClean="0">
                                        <a:latin typeface="Cambria Math" panose="02040503050406030204" pitchFamily="18" charset="0"/>
                                      </a:rPr>
                                      <m:t>(</m:t>
                                    </m:r>
                                    <m:r>
                                      <a:rPr lang="pt-PT" sz="1800" b="0" i="1" smtClean="0">
                                        <a:latin typeface="Cambria Math" panose="02040503050406030204" pitchFamily="18" charset="0"/>
                                      </a:rPr>
                                      <m:t>𝑖</m:t>
                                    </m:r>
                                    <m:r>
                                      <a:rPr lang="pt-PT" sz="1800" b="0" i="1" smtClean="0">
                                        <a:latin typeface="Cambria Math" panose="02040503050406030204" pitchFamily="18" charset="0"/>
                                      </a:rPr>
                                      <m:t>)</m:t>
                                    </m:r>
                                  </m:sup>
                                </m:sSup>
                                <m:r>
                                  <a:rPr lang="pt-PT" sz="1800" b="0" i="1" smtClean="0">
                                    <a:latin typeface="Cambria Math" panose="02040503050406030204" pitchFamily="18" charset="0"/>
                                  </a:rPr>
                                  <m:t>,</m:t>
                                </m:r>
                                <m:r>
                                  <a:rPr lang="pt-PT" sz="1800" b="0" i="1" smtClean="0">
                                    <a:latin typeface="Cambria Math" panose="02040503050406030204" pitchFamily="18" charset="0"/>
                                  </a:rPr>
                                  <m:t>𝑥</m:t>
                                </m:r>
                              </m:e>
                            </m:d>
                          </m:e>
                        </m:d>
                      </m:e>
                    </m:nary>
                    <m:r>
                      <a:rPr lang="pt-PT" sz="1800" i="1">
                        <a:latin typeface="Cambria Math" panose="02040503050406030204" pitchFamily="18" charset="0"/>
                      </a:rPr>
                      <m:t>+</m:t>
                    </m:r>
                    <m:r>
                      <a:rPr lang="pt-PT" sz="1800" i="1">
                        <a:latin typeface="Cambria Math" panose="02040503050406030204" pitchFamily="18" charset="0"/>
                      </a:rPr>
                      <m:t>𝑏</m:t>
                    </m:r>
                  </m:oMath>
                </a14:m>
                <a:r>
                  <a:rPr lang="en-GB" sz="1800" dirty="0"/>
                  <a:t>,  </a:t>
                </a:r>
                <a14:m>
                  <m:oMath xmlns:m="http://schemas.openxmlformats.org/officeDocument/2006/math">
                    <m:r>
                      <a:rPr lang="pt-PT" sz="1800" b="0" i="1" smtClean="0">
                        <a:latin typeface="Cambria Math" panose="02040503050406030204" pitchFamily="18" charset="0"/>
                      </a:rPr>
                      <m:t>𝑆</m:t>
                    </m:r>
                  </m:oMath>
                </a14:m>
                <a:r>
                  <a:rPr lang="en-GB" sz="1800" dirty="0"/>
                  <a:t> is the set of support vectors indexes</a:t>
                </a:r>
              </a:p>
              <a:p>
                <a:pPr lvl="1"/>
                <a:r>
                  <a:rPr lang="en-GB" dirty="0"/>
                  <a:t>classification: </a:t>
                </a:r>
                <a14:m>
                  <m:oMath xmlns:m="http://schemas.openxmlformats.org/officeDocument/2006/math">
                    <m:r>
                      <a:rPr lang="pt-PT" sz="1800" b="0" i="1" smtClean="0">
                        <a:latin typeface="Cambria Math" panose="02040503050406030204" pitchFamily="18" charset="0"/>
                      </a:rPr>
                      <m:t>𝑙𝑎𝑏𝑒𝑙</m:t>
                    </m:r>
                    <m:d>
                      <m:dPr>
                        <m:ctrlPr>
                          <a:rPr lang="en-GB" sz="1800" i="1">
                            <a:latin typeface="Cambria Math" panose="02040503050406030204" pitchFamily="18" charset="0"/>
                          </a:rPr>
                        </m:ctrlPr>
                      </m:dPr>
                      <m:e>
                        <m:r>
                          <a:rPr lang="pt-PT" sz="1800" b="1" i="1">
                            <a:latin typeface="Cambria Math" panose="02040503050406030204" pitchFamily="18" charset="0"/>
                          </a:rPr>
                          <m:t>𝒙</m:t>
                        </m:r>
                      </m:e>
                    </m:d>
                    <m:r>
                      <a:rPr lang="pt-PT" sz="1800" b="1" i="1" smtClean="0">
                        <a:latin typeface="Cambria Math" panose="02040503050406030204" pitchFamily="18" charset="0"/>
                      </a:rPr>
                      <m:t>=</m:t>
                    </m:r>
                    <m:r>
                      <a:rPr lang="pt-PT" sz="1800" i="1" smtClean="0">
                        <a:latin typeface="Cambria Math" panose="02040503050406030204" pitchFamily="18" charset="0"/>
                      </a:rPr>
                      <m:t>𝑠</m:t>
                    </m:r>
                    <m:r>
                      <a:rPr lang="pt-PT" sz="1800" b="0" i="1" smtClean="0">
                        <a:latin typeface="Cambria Math" panose="02040503050406030204" pitchFamily="18" charset="0"/>
                      </a:rPr>
                      <m:t>𝑖𝑔𝑛</m:t>
                    </m:r>
                    <m:d>
                      <m:dPr>
                        <m:ctrlPr>
                          <a:rPr lang="pt-PT" sz="1800" b="0" i="1" smtClean="0">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𝑓</m:t>
                            </m:r>
                          </m:e>
                          <m:sub>
                            <m:r>
                              <a:rPr lang="pt-PT" b="1" i="1">
                                <a:latin typeface="Cambria Math" panose="02040503050406030204" pitchFamily="18" charset="0"/>
                                <a:ea typeface="Cambria Math" panose="02040503050406030204" pitchFamily="18" charset="0"/>
                              </a:rPr>
                              <m:t>𝜶</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e>
                        </m:d>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𝑏</m:t>
                        </m:r>
                      </m:e>
                    </m:d>
                  </m:oMath>
                </a14:m>
                <a:endParaRPr lang="en-GB" dirty="0"/>
              </a:p>
              <a:p>
                <a:pPr lvl="1"/>
                <a:r>
                  <a:rPr lang="en-GB" sz="1800" dirty="0"/>
                  <a:t>learning: </a:t>
                </a:r>
                <a14:m>
                  <m:oMath xmlns:m="http://schemas.openxmlformats.org/officeDocument/2006/math">
                    <m:func>
                      <m:funcPr>
                        <m:ctrlPr>
                          <a:rPr lang="en-GB" sz="1800" i="1" smtClean="0">
                            <a:latin typeface="Cambria Math" panose="02040503050406030204" pitchFamily="18" charset="0"/>
                          </a:rPr>
                        </m:ctrlPr>
                      </m:funcPr>
                      <m:fName>
                        <m:limLow>
                          <m:limLowPr>
                            <m:ctrlPr>
                              <a:rPr lang="en-GB" sz="1800" i="1">
                                <a:latin typeface="Cambria Math" panose="02040503050406030204" pitchFamily="18" charset="0"/>
                              </a:rPr>
                            </m:ctrlPr>
                          </m:limLowPr>
                          <m:e>
                            <m:r>
                              <m:rPr>
                                <m:sty m:val="p"/>
                              </m:rPr>
                              <a:rPr lang="en-GB" sz="1800">
                                <a:latin typeface="Cambria Math" panose="02040503050406030204" pitchFamily="18" charset="0"/>
                              </a:rPr>
                              <m:t>m</m:t>
                            </m:r>
                            <m:r>
                              <m:rPr>
                                <m:sty m:val="p"/>
                              </m:rPr>
                              <a:rPr lang="pt-PT" sz="1800" b="0" i="0" smtClean="0">
                                <a:latin typeface="Cambria Math" panose="02040503050406030204" pitchFamily="18" charset="0"/>
                              </a:rPr>
                              <m:t>ax</m:t>
                            </m:r>
                          </m:e>
                          <m:lim>
                            <m:r>
                              <a:rPr lang="pt-PT" sz="1800" b="1" i="1" smtClean="0">
                                <a:latin typeface="Cambria Math" panose="02040503050406030204" pitchFamily="18" charset="0"/>
                                <a:ea typeface="Cambria Math" panose="02040503050406030204" pitchFamily="18" charset="0"/>
                              </a:rPr>
                              <m:t>𝛼</m:t>
                            </m:r>
                          </m:lim>
                        </m:limLow>
                      </m:fName>
                      <m:e>
                        <m:d>
                          <m:dPr>
                            <m:ctrlPr>
                              <a:rPr lang="en-GB" sz="1800" i="1">
                                <a:latin typeface="Cambria Math" panose="02040503050406030204" pitchFamily="18" charset="0"/>
                              </a:rPr>
                            </m:ctrlPr>
                          </m:dPr>
                          <m:e>
                            <m:nary>
                              <m:naryPr>
                                <m:chr m:val="∑"/>
                                <m:ctrlPr>
                                  <a:rPr lang="en-GB" sz="1800" i="1" smtClean="0">
                                    <a:latin typeface="Cambria Math" panose="02040503050406030204" pitchFamily="18" charset="0"/>
                                  </a:rPr>
                                </m:ctrlPr>
                              </m:naryPr>
                              <m:sub>
                                <m:r>
                                  <m:rPr>
                                    <m:brk m:alnAt="23"/>
                                  </m:rPr>
                                  <a:rPr lang="pt-PT" sz="1800" i="1">
                                    <a:latin typeface="Cambria Math" panose="02040503050406030204" pitchFamily="18" charset="0"/>
                                    <a:ea typeface="Cambria Math" panose="02040503050406030204" pitchFamily="18" charset="0"/>
                                  </a:rPr>
                                  <m:t>𝑖</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m:t>
                                </m:r>
                              </m:sub>
                              <m:sup/>
                              <m:e>
                                <m:sSub>
                                  <m:sSubPr>
                                    <m:ctrlPr>
                                      <a:rPr lang="pt-PT" sz="1800" i="1">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𝛼</m:t>
                                    </m:r>
                                  </m:e>
                                  <m:sub>
                                    <m:r>
                                      <a:rPr lang="pt-PT" sz="1800" i="1">
                                        <a:latin typeface="Cambria Math" panose="02040503050406030204" pitchFamily="18" charset="0"/>
                                        <a:ea typeface="Cambria Math" panose="02040503050406030204" pitchFamily="18" charset="0"/>
                                      </a:rPr>
                                      <m:t>𝑖</m:t>
                                    </m:r>
                                  </m:sub>
                                </m:sSub>
                              </m:e>
                            </m:nary>
                            <m:r>
                              <a:rPr lang="pt-PT" sz="1800" b="0" i="1" smtClean="0">
                                <a:latin typeface="Cambria Math" panose="02040503050406030204" pitchFamily="18" charset="0"/>
                              </a:rPr>
                              <m:t>−</m:t>
                            </m:r>
                            <m:f>
                              <m:fPr>
                                <m:ctrlPr>
                                  <a:rPr lang="en-GB" sz="1800" i="1">
                                    <a:latin typeface="Cambria Math" panose="02040503050406030204" pitchFamily="18" charset="0"/>
                                  </a:rPr>
                                </m:ctrlPr>
                              </m:fPr>
                              <m:num>
                                <m:r>
                                  <a:rPr lang="pt-PT" sz="1800" b="0" i="1" smtClean="0">
                                    <a:latin typeface="Cambria Math" panose="02040503050406030204" pitchFamily="18" charset="0"/>
                                  </a:rPr>
                                  <m:t>1</m:t>
                                </m:r>
                              </m:num>
                              <m:den>
                                <m:r>
                                  <a:rPr lang="pt-PT" sz="1800" b="1" i="1" smtClean="0">
                                    <a:latin typeface="Cambria Math" panose="02040503050406030204" pitchFamily="18" charset="0"/>
                                  </a:rPr>
                                  <m:t>𝟐</m:t>
                                </m:r>
                              </m:den>
                            </m:f>
                            <m:nary>
                              <m:naryPr>
                                <m:chr m:val="∑"/>
                                <m:ctrlPr>
                                  <a:rPr lang="pt-PT" sz="1800" b="1" i="1" smtClean="0">
                                    <a:latin typeface="Cambria Math" panose="02040503050406030204" pitchFamily="18" charset="0"/>
                                  </a:rPr>
                                </m:ctrlPr>
                              </m:naryPr>
                              <m:sub>
                                <m:r>
                                  <m:rPr>
                                    <m:brk m:alnAt="23"/>
                                  </m:rPr>
                                  <a:rPr lang="pt-PT" sz="1800" b="1" i="1" smtClean="0">
                                    <a:latin typeface="Cambria Math" panose="02040503050406030204" pitchFamily="18" charset="0"/>
                                  </a:rPr>
                                  <m:t>𝒊</m:t>
                                </m:r>
                                <m:r>
                                  <a:rPr lang="pt-PT" sz="1800" b="1" i="1" smtClean="0">
                                    <a:latin typeface="Cambria Math" panose="02040503050406030204" pitchFamily="18" charset="0"/>
                                  </a:rPr>
                                  <m:t>,</m:t>
                                </m:r>
                                <m:r>
                                  <a:rPr lang="pt-PT" sz="1800" b="1" i="1" smtClean="0">
                                    <a:latin typeface="Cambria Math" panose="02040503050406030204" pitchFamily="18" charset="0"/>
                                  </a:rPr>
                                  <m:t>𝒋</m:t>
                                </m:r>
                              </m:sub>
                              <m:sup>
                                <m:r>
                                  <a:rPr lang="pt-PT" sz="1800" b="1" i="1" smtClean="0">
                                    <a:latin typeface="Cambria Math" panose="02040503050406030204" pitchFamily="18" charset="0"/>
                                  </a:rPr>
                                  <m:t>𝑴</m:t>
                                </m:r>
                                <m:r>
                                  <a:rPr lang="pt-PT" sz="1800" b="1" i="1" smtClean="0">
                                    <a:latin typeface="Cambria Math" panose="02040503050406030204" pitchFamily="18" charset="0"/>
                                  </a:rPr>
                                  <m:t>,</m:t>
                                </m:r>
                                <m:r>
                                  <a:rPr lang="pt-PT" sz="1800" b="1" i="1" smtClean="0">
                                    <a:latin typeface="Cambria Math" panose="02040503050406030204" pitchFamily="18" charset="0"/>
                                  </a:rPr>
                                  <m:t>𝑴</m:t>
                                </m:r>
                              </m:sup>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𝑖</m:t>
                                    </m:r>
                                  </m:sub>
                                </m:sSub>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𝑗</m:t>
                                    </m:r>
                                  </m:sub>
                                </m:sSub>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m:t>
                                    </m:r>
                                  </m:sup>
                                </m:sSup>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m:t>
                                    </m:r>
                                  </m:sup>
                                </m:sSup>
                                <m:d>
                                  <m:dPr>
                                    <m:begChr m:val="⟨"/>
                                    <m:endChr m:val="⟩"/>
                                    <m:ctrlPr>
                                      <a:rPr lang="pt-PT" i="1">
                                        <a:latin typeface="Cambria Math" panose="02040503050406030204" pitchFamily="18" charset="0"/>
                                      </a:rPr>
                                    </m:ctrlPr>
                                  </m:dPr>
                                  <m:e>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m:t>
                                        </m:r>
                                      </m:sup>
                                    </m:sSup>
                                  </m:e>
                                </m:d>
                              </m:e>
                            </m:nary>
                          </m:e>
                        </m:d>
                      </m:e>
                    </m:func>
                  </m:oMath>
                </a14:m>
                <a:r>
                  <a:rPr lang="en-GB" sz="1800" dirty="0"/>
                  <a:t> </a:t>
                </a:r>
              </a:p>
              <a:p>
                <a:pPr lvl="1"/>
                <a:endParaRPr lang="en-GB" dirty="0"/>
              </a:p>
              <a:p>
                <a:pPr>
                  <a:lnSpc>
                    <a:spcPct val="170000"/>
                  </a:lnSpc>
                </a:pPr>
                <a:r>
                  <a:rPr lang="en-GB" dirty="0"/>
                  <a:t>In the primal model </a:t>
                </a:r>
                <a14:m>
                  <m:oMath xmlns:m="http://schemas.openxmlformats.org/officeDocument/2006/math">
                    <m:r>
                      <a:rPr lang="pt-PT" b="1" i="1">
                        <a:latin typeface="Cambria Math" panose="02040503050406030204" pitchFamily="18" charset="0"/>
                      </a:rPr>
                      <m:t>𝒘</m:t>
                    </m:r>
                    <m:r>
                      <a:rPr lang="pt-PT" b="1" i="1">
                        <a:latin typeface="Cambria Math" panose="02040503050406030204" pitchFamily="18" charset="0"/>
                      </a:rPr>
                      <m:t> </m:t>
                    </m:r>
                  </m:oMath>
                </a14:m>
                <a:r>
                  <a:rPr lang="en-GB" dirty="0"/>
                  <a:t>defines the classification hyperplane.</a:t>
                </a:r>
              </a:p>
              <a:p>
                <a:pPr>
                  <a:lnSpc>
                    <a:spcPct val="170000"/>
                  </a:lnSpc>
                </a:pPr>
                <a:r>
                  <a:rPr lang="en-GB" dirty="0"/>
                  <a:t>For SVMs the dual model allows solving for the support vectors, instead of computing </a:t>
                </a:r>
                <a14:m>
                  <m:oMath xmlns:m="http://schemas.openxmlformats.org/officeDocument/2006/math">
                    <m:r>
                      <a:rPr lang="pt-PT" b="1" i="1">
                        <a:latin typeface="Cambria Math" panose="02040503050406030204" pitchFamily="18" charset="0"/>
                      </a:rPr>
                      <m:t>𝒘</m:t>
                    </m:r>
                  </m:oMath>
                </a14:m>
                <a:r>
                  <a:rPr lang="en-GB" dirty="0"/>
                  <a:t> explicitly, if inner products can be efficiently computed. </a:t>
                </a:r>
              </a:p>
              <a:p>
                <a:pPr lvl="1"/>
                <a:endParaRPr lang="en-GB" dirty="0"/>
              </a:p>
            </p:txBody>
          </p:sp>
        </mc:Choice>
        <mc:Fallback xmlns="">
          <p:sp>
            <p:nvSpPr>
              <p:cNvPr id="3" name="Marcador de Posição de Conteúdo 2">
                <a:extLst>
                  <a:ext uri="{FF2B5EF4-FFF2-40B4-BE49-F238E27FC236}">
                    <a16:creationId xmlns:a16="http://schemas.microsoft.com/office/drawing/2014/main" id="{4CB831F8-7848-3D48-5015-F2E62E11FF9B}"/>
                  </a:ext>
                </a:extLst>
              </p:cNvPr>
              <p:cNvSpPr>
                <a:spLocks noGrp="1" noRot="1" noChangeAspect="1" noMove="1" noResize="1" noEditPoints="1" noAdjustHandles="1" noChangeArrowheads="1" noChangeShapeType="1" noTextEdit="1"/>
              </p:cNvSpPr>
              <p:nvPr>
                <p:ph idx="1"/>
              </p:nvPr>
            </p:nvSpPr>
            <p:spPr>
              <a:xfrm>
                <a:off x="445168" y="1475403"/>
                <a:ext cx="10948737" cy="5190092"/>
              </a:xfrm>
              <a:blipFill>
                <a:blip r:embed="rId2"/>
                <a:stretch>
                  <a:fillRect l="-116" t="-1467"/>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51C3885-DE1F-5F6B-24F5-16E1D71C9C61}"/>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40823943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22695-A151-2E15-5092-C7CCACF6628C}"/>
              </a:ext>
            </a:extLst>
          </p:cNvPr>
          <p:cNvSpPr>
            <a:spLocks noGrp="1"/>
          </p:cNvSpPr>
          <p:nvPr>
            <p:ph type="title"/>
          </p:nvPr>
        </p:nvSpPr>
        <p:spPr/>
        <p:txBody>
          <a:bodyPr/>
          <a:lstStyle/>
          <a:p>
            <a:r>
              <a:rPr lang="en-GB" dirty="0"/>
              <a:t>Recalling Classical Kernels (2/6)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B831F8-7848-3D48-5015-F2E62E11FF9B}"/>
                  </a:ext>
                </a:extLst>
              </p:cNvPr>
              <p:cNvSpPr>
                <a:spLocks noGrp="1"/>
              </p:cNvSpPr>
              <p:nvPr>
                <p:ph idx="1"/>
              </p:nvPr>
            </p:nvSpPr>
            <p:spPr>
              <a:xfrm>
                <a:off x="445168" y="1475403"/>
                <a:ext cx="10948737" cy="5190092"/>
              </a:xfrm>
            </p:spPr>
            <p:txBody>
              <a:bodyPr>
                <a:normAutofit/>
              </a:bodyPr>
              <a:lstStyle/>
              <a:p>
                <a:pPr lvl="1"/>
                <a:endParaRPr lang="en-GB" dirty="0"/>
              </a:p>
              <a:p>
                <a:r>
                  <a:rPr lang="en-GB" dirty="0"/>
                  <a:t>SVM Linear classifiers:</a:t>
                </a:r>
              </a:p>
              <a:p>
                <a:pPr lvl="1"/>
                <a:r>
                  <a:rPr lang="en-GB" dirty="0"/>
                  <a:t>primal model: </a:t>
                </a:r>
                <a14:m>
                  <m:oMath xmlns:m="http://schemas.openxmlformats.org/officeDocument/2006/math">
                    <m:sSub>
                      <m:sSubPr>
                        <m:ctrlPr>
                          <a:rPr lang="en-GB" i="1">
                            <a:latin typeface="Cambria Math" panose="02040503050406030204" pitchFamily="18" charset="0"/>
                          </a:rPr>
                        </m:ctrlPr>
                      </m:sSubPr>
                      <m:e>
                        <m:r>
                          <a:rPr lang="pt-PT" i="1">
                            <a:latin typeface="Cambria Math" panose="02040503050406030204" pitchFamily="18" charset="0"/>
                          </a:rPr>
                          <m:t>𝑓</m:t>
                        </m:r>
                      </m:e>
                      <m:sub>
                        <m:r>
                          <a:rPr lang="pt-PT" i="1">
                            <a:latin typeface="Cambria Math" panose="02040503050406030204" pitchFamily="18" charset="0"/>
                          </a:rPr>
                          <m:t>𝑤</m:t>
                        </m:r>
                        <m:r>
                          <a:rPr lang="pt-PT" i="1">
                            <a:latin typeface="Cambria Math" panose="02040503050406030204" pitchFamily="18" charset="0"/>
                          </a:rPr>
                          <m:t>,</m:t>
                        </m:r>
                        <m:r>
                          <a:rPr lang="pt-PT" i="1">
                            <a:latin typeface="Cambria Math" panose="02040503050406030204" pitchFamily="18" charset="0"/>
                          </a:rPr>
                          <m:t>𝑏</m:t>
                        </m:r>
                      </m:sub>
                    </m:sSub>
                    <m:d>
                      <m:dPr>
                        <m:ctrlPr>
                          <a:rPr lang="en-GB" i="1">
                            <a:latin typeface="Cambria Math" panose="02040503050406030204" pitchFamily="18" charset="0"/>
                          </a:rPr>
                        </m:ctrlPr>
                      </m:dPr>
                      <m:e>
                        <m:r>
                          <a:rPr lang="pt-PT" b="1" i="1">
                            <a:latin typeface="Cambria Math" panose="02040503050406030204" pitchFamily="18" charset="0"/>
                          </a:rPr>
                          <m:t>𝒙</m:t>
                        </m:r>
                      </m:e>
                    </m:d>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𝒘</m:t>
                        </m:r>
                      </m:e>
                      <m:sup>
                        <m:r>
                          <a:rPr lang="pt-PT" i="1">
                            <a:latin typeface="Cambria Math" panose="02040503050406030204" pitchFamily="18" charset="0"/>
                          </a:rPr>
                          <m:t>𝑇</m:t>
                        </m:r>
                      </m:sup>
                    </m:sSup>
                    <m:r>
                      <a:rPr lang="pt-PT" b="1" i="1">
                        <a:latin typeface="Cambria Math" panose="02040503050406030204" pitchFamily="18" charset="0"/>
                      </a:rPr>
                      <m:t>𝒙</m:t>
                    </m:r>
                    <m:r>
                      <a:rPr lang="pt-PT" i="1">
                        <a:latin typeface="Cambria Math" panose="02040503050406030204" pitchFamily="18" charset="0"/>
                      </a:rPr>
                      <m:t>+</m:t>
                    </m:r>
                    <m:r>
                      <a:rPr lang="pt-PT" i="1">
                        <a:latin typeface="Cambria Math" panose="02040503050406030204" pitchFamily="18" charset="0"/>
                      </a:rPr>
                      <m:t>𝑏</m:t>
                    </m:r>
                  </m:oMath>
                </a14:m>
                <a:endParaRPr lang="en-GB" dirty="0"/>
              </a:p>
              <a:p>
                <a:pPr lvl="1"/>
                <a:r>
                  <a:rPr lang="en-GB" dirty="0"/>
                  <a:t>dual model: </a:t>
                </a:r>
                <a14:m>
                  <m:oMath xmlns:m="http://schemas.openxmlformats.org/officeDocument/2006/math">
                    <m:sSub>
                      <m:sSubPr>
                        <m:ctrlPr>
                          <a:rPr lang="pt-PT" sz="1800" i="1" smtClean="0">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𝑓</m:t>
                        </m:r>
                      </m:e>
                      <m:sub>
                        <m:r>
                          <a:rPr lang="pt-PT" sz="1800" b="1" i="1" smtClean="0">
                            <a:latin typeface="Cambria Math" panose="02040503050406030204" pitchFamily="18" charset="0"/>
                            <a:ea typeface="Cambria Math" panose="02040503050406030204" pitchFamily="18" charset="0"/>
                          </a:rPr>
                          <m:t>𝜶</m:t>
                        </m:r>
                      </m:sub>
                    </m:sSub>
                    <m:d>
                      <m:dPr>
                        <m:ctrlPr>
                          <a:rPr lang="pt-PT" sz="1800" i="1">
                            <a:latin typeface="Cambria Math" panose="02040503050406030204" pitchFamily="18" charset="0"/>
                            <a:ea typeface="Cambria Math" panose="02040503050406030204" pitchFamily="18" charset="0"/>
                          </a:rPr>
                        </m:ctrlPr>
                      </m:dPr>
                      <m:e>
                        <m:r>
                          <a:rPr lang="pt-PT" sz="1800" b="0" i="1" smtClean="0">
                            <a:latin typeface="Cambria Math" panose="02040503050406030204" pitchFamily="18" charset="0"/>
                            <a:ea typeface="Cambria Math" panose="02040503050406030204" pitchFamily="18" charset="0"/>
                          </a:rPr>
                          <m:t>𝑥</m:t>
                        </m:r>
                      </m:e>
                    </m:d>
                    <m:r>
                      <a:rPr lang="pt-PT" sz="1800" i="1">
                        <a:latin typeface="Cambria Math" panose="02040503050406030204" pitchFamily="18" charset="0"/>
                        <a:ea typeface="Cambria Math" panose="02040503050406030204" pitchFamily="18" charset="0"/>
                      </a:rPr>
                      <m:t>=</m:t>
                    </m:r>
                    <m:nary>
                      <m:naryPr>
                        <m:chr m:val="∑"/>
                        <m:supHide m:val="on"/>
                        <m:ctrlPr>
                          <a:rPr lang="pt-PT" sz="1800" i="1" smtClean="0">
                            <a:latin typeface="Cambria Math" panose="02040503050406030204" pitchFamily="18" charset="0"/>
                            <a:ea typeface="Cambria Math" panose="02040503050406030204" pitchFamily="18" charset="0"/>
                          </a:rPr>
                        </m:ctrlPr>
                      </m:naryPr>
                      <m:sub>
                        <m:r>
                          <m:rPr>
                            <m:brk m:alnAt="23"/>
                          </m:rPr>
                          <a:rPr lang="pt-PT" sz="1800" b="0" i="1" smtClean="0">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𝑆</m:t>
                        </m:r>
                      </m:sub>
                      <m:sup/>
                      <m:e>
                        <m:d>
                          <m:dPr>
                            <m:ctrlPr>
                              <a:rPr lang="pt-PT" sz="1800" i="1" smtClean="0">
                                <a:latin typeface="Cambria Math" panose="02040503050406030204" pitchFamily="18" charset="0"/>
                                <a:ea typeface="Cambria Math" panose="02040503050406030204" pitchFamily="18" charset="0"/>
                              </a:rPr>
                            </m:ctrlPr>
                          </m:dPr>
                          <m:e>
                            <m:sSub>
                              <m:sSubPr>
                                <m:ctrlPr>
                                  <a:rPr lang="pt-PT" sz="1800" i="1" smtClean="0">
                                    <a:latin typeface="Cambria Math" panose="02040503050406030204" pitchFamily="18" charset="0"/>
                                    <a:ea typeface="Cambria Math" panose="02040503050406030204" pitchFamily="18" charset="0"/>
                                  </a:rPr>
                                </m:ctrlPr>
                              </m:sSubPr>
                              <m:e>
                                <m:r>
                                  <a:rPr lang="pt-PT" sz="1800" i="1" smtClean="0">
                                    <a:latin typeface="Cambria Math" panose="02040503050406030204" pitchFamily="18" charset="0"/>
                                    <a:ea typeface="Cambria Math" panose="02040503050406030204" pitchFamily="18" charset="0"/>
                                  </a:rPr>
                                  <m:t>𝛼</m:t>
                                </m:r>
                              </m:e>
                              <m:sub>
                                <m:r>
                                  <a:rPr lang="pt-PT" sz="1800" b="0" i="1" smtClean="0">
                                    <a:latin typeface="Cambria Math" panose="02040503050406030204" pitchFamily="18" charset="0"/>
                                    <a:ea typeface="Cambria Math" panose="02040503050406030204" pitchFamily="18" charset="0"/>
                                  </a:rPr>
                                  <m:t>𝑖</m:t>
                                </m:r>
                              </m:sub>
                            </m:sSub>
                            <m:sSup>
                              <m:sSupPr>
                                <m:ctrlPr>
                                  <a:rPr lang="pt-PT" sz="1800" i="1">
                                    <a:latin typeface="Cambria Math" panose="02040503050406030204" pitchFamily="18" charset="0"/>
                                  </a:rPr>
                                </m:ctrlPr>
                              </m:sSupPr>
                              <m:e>
                                <m:r>
                                  <a:rPr lang="pt-PT" sz="1800" i="1">
                                    <a:latin typeface="Cambria Math" panose="02040503050406030204" pitchFamily="18" charset="0"/>
                                  </a:rPr>
                                  <m:t>𝑦</m:t>
                                </m:r>
                              </m:e>
                              <m:sup>
                                <m:r>
                                  <a:rPr lang="pt-PT" sz="1800" b="0" i="1" smtClean="0">
                                    <a:latin typeface="Cambria Math" panose="02040503050406030204" pitchFamily="18" charset="0"/>
                                  </a:rPr>
                                  <m:t>(</m:t>
                                </m:r>
                                <m:r>
                                  <a:rPr lang="pt-PT" sz="1800" b="0" i="1" smtClean="0">
                                    <a:latin typeface="Cambria Math" panose="02040503050406030204" pitchFamily="18" charset="0"/>
                                  </a:rPr>
                                  <m:t>𝑖</m:t>
                                </m:r>
                                <m:r>
                                  <a:rPr lang="pt-PT" sz="1800" b="0" i="1" smtClean="0">
                                    <a:latin typeface="Cambria Math" panose="02040503050406030204" pitchFamily="18" charset="0"/>
                                  </a:rPr>
                                  <m:t>)</m:t>
                                </m:r>
                              </m:sup>
                            </m:sSup>
                            <m:d>
                              <m:dPr>
                                <m:begChr m:val="⟨"/>
                                <m:endChr m:val="⟩"/>
                                <m:ctrlPr>
                                  <a:rPr lang="pt-PT" sz="1800" i="1" smtClean="0">
                                    <a:latin typeface="Cambria Math" panose="02040503050406030204" pitchFamily="18" charset="0"/>
                                  </a:rPr>
                                </m:ctrlPr>
                              </m:dPr>
                              <m:e>
                                <m:sSup>
                                  <m:sSupPr>
                                    <m:ctrlPr>
                                      <a:rPr lang="pt-PT" sz="1800" i="1">
                                        <a:latin typeface="Cambria Math" panose="02040503050406030204" pitchFamily="18" charset="0"/>
                                      </a:rPr>
                                    </m:ctrlPr>
                                  </m:sSupPr>
                                  <m:e>
                                    <m:r>
                                      <a:rPr lang="pt-PT" sz="1800" b="1" i="1">
                                        <a:latin typeface="Cambria Math" panose="02040503050406030204" pitchFamily="18" charset="0"/>
                                      </a:rPr>
                                      <m:t>𝒙</m:t>
                                    </m:r>
                                  </m:e>
                                  <m:sup>
                                    <m:r>
                                      <a:rPr lang="pt-PT" sz="1800" b="0" i="1" smtClean="0">
                                        <a:latin typeface="Cambria Math" panose="02040503050406030204" pitchFamily="18" charset="0"/>
                                      </a:rPr>
                                      <m:t>(</m:t>
                                    </m:r>
                                    <m:r>
                                      <a:rPr lang="pt-PT" sz="1800" b="0" i="1" smtClean="0">
                                        <a:latin typeface="Cambria Math" panose="02040503050406030204" pitchFamily="18" charset="0"/>
                                      </a:rPr>
                                      <m:t>𝑖</m:t>
                                    </m:r>
                                    <m:r>
                                      <a:rPr lang="pt-PT" sz="1800" b="0" i="1" smtClean="0">
                                        <a:latin typeface="Cambria Math" panose="02040503050406030204" pitchFamily="18" charset="0"/>
                                      </a:rPr>
                                      <m:t>)</m:t>
                                    </m:r>
                                  </m:sup>
                                </m:sSup>
                                <m:r>
                                  <a:rPr lang="pt-PT" sz="1800" b="0" i="1" smtClean="0">
                                    <a:latin typeface="Cambria Math" panose="02040503050406030204" pitchFamily="18" charset="0"/>
                                  </a:rPr>
                                  <m:t>,</m:t>
                                </m:r>
                                <m:r>
                                  <a:rPr lang="pt-PT" sz="1800" b="0" i="1" smtClean="0">
                                    <a:latin typeface="Cambria Math" panose="02040503050406030204" pitchFamily="18" charset="0"/>
                                  </a:rPr>
                                  <m:t>𝑥</m:t>
                                </m:r>
                              </m:e>
                            </m:d>
                          </m:e>
                        </m:d>
                      </m:e>
                    </m:nary>
                    <m:r>
                      <a:rPr lang="pt-PT" sz="1800" i="1">
                        <a:latin typeface="Cambria Math" panose="02040503050406030204" pitchFamily="18" charset="0"/>
                      </a:rPr>
                      <m:t>+</m:t>
                    </m:r>
                    <m:r>
                      <a:rPr lang="pt-PT" sz="1800" i="1">
                        <a:latin typeface="Cambria Math" panose="02040503050406030204" pitchFamily="18" charset="0"/>
                      </a:rPr>
                      <m:t>𝑏</m:t>
                    </m:r>
                  </m:oMath>
                </a14:m>
                <a:r>
                  <a:rPr lang="en-GB" sz="1800" dirty="0"/>
                  <a:t>,  </a:t>
                </a:r>
                <a14:m>
                  <m:oMath xmlns:m="http://schemas.openxmlformats.org/officeDocument/2006/math">
                    <m:r>
                      <a:rPr lang="pt-PT" sz="1800" b="0" i="1" smtClean="0">
                        <a:latin typeface="Cambria Math" panose="02040503050406030204" pitchFamily="18" charset="0"/>
                      </a:rPr>
                      <m:t>𝑆</m:t>
                    </m:r>
                  </m:oMath>
                </a14:m>
                <a:r>
                  <a:rPr lang="en-GB" sz="1800" dirty="0"/>
                  <a:t> is the set of support vectors indexes</a:t>
                </a:r>
              </a:p>
              <a:p>
                <a:pPr lvl="1"/>
                <a:r>
                  <a:rPr lang="en-GB" dirty="0"/>
                  <a:t>classification: </a:t>
                </a:r>
                <a14:m>
                  <m:oMath xmlns:m="http://schemas.openxmlformats.org/officeDocument/2006/math">
                    <m:r>
                      <a:rPr lang="pt-PT" sz="1800" b="0" i="1" smtClean="0">
                        <a:latin typeface="Cambria Math" panose="02040503050406030204" pitchFamily="18" charset="0"/>
                      </a:rPr>
                      <m:t>𝑙𝑎𝑏𝑒𝑙</m:t>
                    </m:r>
                    <m:d>
                      <m:dPr>
                        <m:ctrlPr>
                          <a:rPr lang="en-GB" sz="1800" i="1">
                            <a:latin typeface="Cambria Math" panose="02040503050406030204" pitchFamily="18" charset="0"/>
                          </a:rPr>
                        </m:ctrlPr>
                      </m:dPr>
                      <m:e>
                        <m:r>
                          <a:rPr lang="pt-PT" sz="1800" b="1" i="1">
                            <a:latin typeface="Cambria Math" panose="02040503050406030204" pitchFamily="18" charset="0"/>
                          </a:rPr>
                          <m:t>𝒙</m:t>
                        </m:r>
                      </m:e>
                    </m:d>
                    <m:r>
                      <a:rPr lang="pt-PT" sz="1800" b="1" i="1" smtClean="0">
                        <a:latin typeface="Cambria Math" panose="02040503050406030204" pitchFamily="18" charset="0"/>
                      </a:rPr>
                      <m:t>=</m:t>
                    </m:r>
                    <m:r>
                      <a:rPr lang="pt-PT" sz="1800" i="1" smtClean="0">
                        <a:latin typeface="Cambria Math" panose="02040503050406030204" pitchFamily="18" charset="0"/>
                      </a:rPr>
                      <m:t>𝑠</m:t>
                    </m:r>
                    <m:r>
                      <a:rPr lang="pt-PT" sz="1800" b="0" i="1" smtClean="0">
                        <a:latin typeface="Cambria Math" panose="02040503050406030204" pitchFamily="18" charset="0"/>
                      </a:rPr>
                      <m:t>𝑖𝑔𝑛</m:t>
                    </m:r>
                    <m:d>
                      <m:dPr>
                        <m:ctrlPr>
                          <a:rPr lang="pt-PT" sz="1800" b="0" i="1" smtClean="0">
                            <a:latin typeface="Cambria Math" panose="02040503050406030204" pitchFamily="18" charset="0"/>
                          </a:rPr>
                        </m:ctrlPr>
                      </m:dPr>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𝑓</m:t>
                            </m:r>
                          </m:e>
                          <m:sub>
                            <m:r>
                              <a:rPr lang="pt-PT" b="1" i="1">
                                <a:latin typeface="Cambria Math" panose="02040503050406030204" pitchFamily="18" charset="0"/>
                                <a:ea typeface="Cambria Math" panose="02040503050406030204" pitchFamily="18" charset="0"/>
                              </a:rPr>
                              <m:t>𝜶</m:t>
                            </m:r>
                          </m:sub>
                        </m:sSub>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e>
                        </m:d>
                      </m:e>
                    </m:d>
                  </m:oMath>
                </a14:m>
                <a:endParaRPr lang="en-GB" dirty="0"/>
              </a:p>
              <a:p>
                <a:pPr lvl="1"/>
                <a:r>
                  <a:rPr lang="en-GB" sz="1800" dirty="0"/>
                  <a:t>learning: </a:t>
                </a:r>
                <a14:m>
                  <m:oMath xmlns:m="http://schemas.openxmlformats.org/officeDocument/2006/math">
                    <m:func>
                      <m:funcPr>
                        <m:ctrlPr>
                          <a:rPr lang="en-GB" sz="1800" i="1" smtClean="0">
                            <a:latin typeface="Cambria Math" panose="02040503050406030204" pitchFamily="18" charset="0"/>
                          </a:rPr>
                        </m:ctrlPr>
                      </m:funcPr>
                      <m:fName>
                        <m:limLow>
                          <m:limLowPr>
                            <m:ctrlPr>
                              <a:rPr lang="en-GB" sz="1800" i="1">
                                <a:latin typeface="Cambria Math" panose="02040503050406030204" pitchFamily="18" charset="0"/>
                              </a:rPr>
                            </m:ctrlPr>
                          </m:limLowPr>
                          <m:e>
                            <m:r>
                              <m:rPr>
                                <m:sty m:val="p"/>
                              </m:rPr>
                              <a:rPr lang="en-GB" sz="1800">
                                <a:latin typeface="Cambria Math" panose="02040503050406030204" pitchFamily="18" charset="0"/>
                              </a:rPr>
                              <m:t>m</m:t>
                            </m:r>
                            <m:r>
                              <m:rPr>
                                <m:sty m:val="p"/>
                              </m:rPr>
                              <a:rPr lang="pt-PT" sz="1800" b="0" i="0" smtClean="0">
                                <a:latin typeface="Cambria Math" panose="02040503050406030204" pitchFamily="18" charset="0"/>
                              </a:rPr>
                              <m:t>ax</m:t>
                            </m:r>
                          </m:e>
                          <m:lim>
                            <m:r>
                              <a:rPr lang="pt-PT" sz="1800" b="1" i="1" smtClean="0">
                                <a:latin typeface="Cambria Math" panose="02040503050406030204" pitchFamily="18" charset="0"/>
                                <a:ea typeface="Cambria Math" panose="02040503050406030204" pitchFamily="18" charset="0"/>
                              </a:rPr>
                              <m:t>𝛼</m:t>
                            </m:r>
                          </m:lim>
                        </m:limLow>
                      </m:fName>
                      <m:e>
                        <m:d>
                          <m:dPr>
                            <m:ctrlPr>
                              <a:rPr lang="en-GB" sz="1800" i="1">
                                <a:latin typeface="Cambria Math" panose="02040503050406030204" pitchFamily="18" charset="0"/>
                              </a:rPr>
                            </m:ctrlPr>
                          </m:dPr>
                          <m:e>
                            <m:nary>
                              <m:naryPr>
                                <m:chr m:val="∑"/>
                                <m:ctrlPr>
                                  <a:rPr lang="en-GB" sz="1800" i="1" smtClean="0">
                                    <a:latin typeface="Cambria Math" panose="02040503050406030204" pitchFamily="18" charset="0"/>
                                  </a:rPr>
                                </m:ctrlPr>
                              </m:naryPr>
                              <m:sub>
                                <m:r>
                                  <m:rPr>
                                    <m:brk m:alnAt="23"/>
                                  </m:rPr>
                                  <a:rPr lang="pt-PT" sz="1800" i="1">
                                    <a:latin typeface="Cambria Math" panose="02040503050406030204" pitchFamily="18" charset="0"/>
                                    <a:ea typeface="Cambria Math" panose="02040503050406030204" pitchFamily="18" charset="0"/>
                                  </a:rPr>
                                  <m:t>𝑖</m:t>
                                </m:r>
                                <m:r>
                                  <a:rPr lang="pt-PT" sz="1800" i="1">
                                    <a:latin typeface="Cambria Math" panose="02040503050406030204" pitchFamily="18" charset="0"/>
                                    <a:ea typeface="Cambria Math" panose="02040503050406030204" pitchFamily="18" charset="0"/>
                                  </a:rPr>
                                  <m:t>∈</m:t>
                                </m:r>
                                <m:r>
                                  <a:rPr lang="pt-PT" sz="1800" i="1">
                                    <a:latin typeface="Cambria Math" panose="02040503050406030204" pitchFamily="18" charset="0"/>
                                    <a:ea typeface="Cambria Math" panose="02040503050406030204" pitchFamily="18" charset="0"/>
                                  </a:rPr>
                                  <m:t>𝑆</m:t>
                                </m:r>
                              </m:sub>
                              <m:sup/>
                              <m:e>
                                <m:sSub>
                                  <m:sSubPr>
                                    <m:ctrlPr>
                                      <a:rPr lang="pt-PT" sz="1800" i="1">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𝛼</m:t>
                                    </m:r>
                                  </m:e>
                                  <m:sub>
                                    <m:r>
                                      <a:rPr lang="pt-PT" sz="1800" i="1">
                                        <a:latin typeface="Cambria Math" panose="02040503050406030204" pitchFamily="18" charset="0"/>
                                        <a:ea typeface="Cambria Math" panose="02040503050406030204" pitchFamily="18" charset="0"/>
                                      </a:rPr>
                                      <m:t>𝑖</m:t>
                                    </m:r>
                                  </m:sub>
                                </m:sSub>
                              </m:e>
                            </m:nary>
                            <m:r>
                              <a:rPr lang="pt-PT" sz="1800" b="0" i="1" smtClean="0">
                                <a:latin typeface="Cambria Math" panose="02040503050406030204" pitchFamily="18" charset="0"/>
                              </a:rPr>
                              <m:t>−</m:t>
                            </m:r>
                            <m:f>
                              <m:fPr>
                                <m:ctrlPr>
                                  <a:rPr lang="en-GB" sz="1800" i="1">
                                    <a:latin typeface="Cambria Math" panose="02040503050406030204" pitchFamily="18" charset="0"/>
                                  </a:rPr>
                                </m:ctrlPr>
                              </m:fPr>
                              <m:num>
                                <m:r>
                                  <a:rPr lang="pt-PT" sz="1800" b="0" i="1" smtClean="0">
                                    <a:latin typeface="Cambria Math" panose="02040503050406030204" pitchFamily="18" charset="0"/>
                                  </a:rPr>
                                  <m:t>1</m:t>
                                </m:r>
                              </m:num>
                              <m:den>
                                <m:r>
                                  <a:rPr lang="pt-PT" sz="1800" b="1" i="1" smtClean="0">
                                    <a:latin typeface="Cambria Math" panose="02040503050406030204" pitchFamily="18" charset="0"/>
                                  </a:rPr>
                                  <m:t>𝟐</m:t>
                                </m:r>
                              </m:den>
                            </m:f>
                            <m:nary>
                              <m:naryPr>
                                <m:chr m:val="∑"/>
                                <m:ctrlPr>
                                  <a:rPr lang="pt-PT" sz="1800" b="1" i="1" smtClean="0">
                                    <a:latin typeface="Cambria Math" panose="02040503050406030204" pitchFamily="18" charset="0"/>
                                  </a:rPr>
                                </m:ctrlPr>
                              </m:naryPr>
                              <m:sub>
                                <m:r>
                                  <m:rPr>
                                    <m:brk m:alnAt="23"/>
                                  </m:rPr>
                                  <a:rPr lang="pt-PT" sz="1800" b="1" i="1" smtClean="0">
                                    <a:latin typeface="Cambria Math" panose="02040503050406030204" pitchFamily="18" charset="0"/>
                                  </a:rPr>
                                  <m:t>𝒊</m:t>
                                </m:r>
                                <m:r>
                                  <a:rPr lang="pt-PT" sz="1800" b="1" i="1" smtClean="0">
                                    <a:latin typeface="Cambria Math" panose="02040503050406030204" pitchFamily="18" charset="0"/>
                                  </a:rPr>
                                  <m:t>,</m:t>
                                </m:r>
                                <m:r>
                                  <a:rPr lang="pt-PT" sz="1800" b="1" i="1" smtClean="0">
                                    <a:latin typeface="Cambria Math" panose="02040503050406030204" pitchFamily="18" charset="0"/>
                                  </a:rPr>
                                  <m:t>𝒋</m:t>
                                </m:r>
                              </m:sub>
                              <m:sup>
                                <m:r>
                                  <a:rPr lang="pt-PT" sz="1800" b="1" i="1" smtClean="0">
                                    <a:latin typeface="Cambria Math" panose="02040503050406030204" pitchFamily="18" charset="0"/>
                                  </a:rPr>
                                  <m:t>𝑴</m:t>
                                </m:r>
                                <m:r>
                                  <a:rPr lang="pt-PT" sz="1800" b="1" i="1" smtClean="0">
                                    <a:latin typeface="Cambria Math" panose="02040503050406030204" pitchFamily="18" charset="0"/>
                                  </a:rPr>
                                  <m:t>,</m:t>
                                </m:r>
                                <m:r>
                                  <a:rPr lang="pt-PT" sz="1800" b="1" i="1" smtClean="0">
                                    <a:latin typeface="Cambria Math" panose="02040503050406030204" pitchFamily="18" charset="0"/>
                                  </a:rPr>
                                  <m:t>𝑴</m:t>
                                </m:r>
                              </m:sup>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𝑖</m:t>
                                    </m:r>
                                  </m:sub>
                                </m:sSub>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𝑗</m:t>
                                    </m:r>
                                  </m:sub>
                                </m:sSub>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m:t>
                                    </m:r>
                                  </m:sup>
                                </m:sSup>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m:t>
                                    </m:r>
                                  </m:sup>
                                </m:sSup>
                                <m:d>
                                  <m:dPr>
                                    <m:begChr m:val="⟨"/>
                                    <m:endChr m:val="⟩"/>
                                    <m:ctrlPr>
                                      <a:rPr lang="pt-PT" i="1">
                                        <a:latin typeface="Cambria Math" panose="02040503050406030204" pitchFamily="18" charset="0"/>
                                      </a:rPr>
                                    </m:ctrlPr>
                                  </m:dPr>
                                  <m:e>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m:t>
                                        </m:r>
                                      </m:sup>
                                    </m:sSup>
                                    <m:r>
                                      <a:rPr lang="pt-PT" i="1">
                                        <a:latin typeface="Cambria Math" panose="02040503050406030204" pitchFamily="18" charset="0"/>
                                      </a:rPr>
                                      <m:t>,</m:t>
                                    </m:r>
                                    <m:sSup>
                                      <m:sSupPr>
                                        <m:ctrlPr>
                                          <a:rPr lang="pt-PT" i="1">
                                            <a:latin typeface="Cambria Math" panose="02040503050406030204" pitchFamily="18" charset="0"/>
                                          </a:rPr>
                                        </m:ctrlPr>
                                      </m:sSupPr>
                                      <m:e>
                                        <m:r>
                                          <a:rPr lang="pt-PT" b="1" i="1">
                                            <a:latin typeface="Cambria Math" panose="02040503050406030204" pitchFamily="18" charset="0"/>
                                          </a:rPr>
                                          <m:t>𝒙</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m:t>
                                        </m:r>
                                      </m:sup>
                                    </m:sSup>
                                  </m:e>
                                </m:d>
                              </m:e>
                            </m:nary>
                          </m:e>
                        </m:d>
                      </m:e>
                    </m:func>
                  </m:oMath>
                </a14:m>
                <a:r>
                  <a:rPr lang="en-GB" sz="1800" dirty="0"/>
                  <a:t> </a:t>
                </a:r>
              </a:p>
              <a:p>
                <a:pPr lvl="1"/>
                <a:endParaRPr lang="en-GB" dirty="0"/>
              </a:p>
              <a:p>
                <a:pPr>
                  <a:lnSpc>
                    <a:spcPct val="170000"/>
                  </a:lnSpc>
                </a:pPr>
                <a:r>
                  <a:rPr lang="en-GB" dirty="0"/>
                  <a:t>The use of inner products for learning and classification implies that the algorithms do not really care where the data points are in the data space, but rather on how similar the data points are: </a:t>
                </a:r>
                <a:r>
                  <a:rPr lang="en-GB" b="1" dirty="0"/>
                  <a:t>inner products are a measure of similarity</a:t>
                </a:r>
              </a:p>
              <a:p>
                <a:pPr lvl="1"/>
                <a:endParaRPr lang="en-GB" dirty="0"/>
              </a:p>
            </p:txBody>
          </p:sp>
        </mc:Choice>
        <mc:Fallback xmlns="">
          <p:sp>
            <p:nvSpPr>
              <p:cNvPr id="3" name="Marcador de Posição de Conteúdo 2">
                <a:extLst>
                  <a:ext uri="{FF2B5EF4-FFF2-40B4-BE49-F238E27FC236}">
                    <a16:creationId xmlns:a16="http://schemas.microsoft.com/office/drawing/2014/main" id="{4CB831F8-7848-3D48-5015-F2E62E11FF9B}"/>
                  </a:ext>
                </a:extLst>
              </p:cNvPr>
              <p:cNvSpPr>
                <a:spLocks noGrp="1" noRot="1" noChangeAspect="1" noMove="1" noResize="1" noEditPoints="1" noAdjustHandles="1" noChangeArrowheads="1" noChangeShapeType="1" noTextEdit="1"/>
              </p:cNvSpPr>
              <p:nvPr>
                <p:ph idx="1"/>
              </p:nvPr>
            </p:nvSpPr>
            <p:spPr>
              <a:xfrm>
                <a:off x="445168" y="1475403"/>
                <a:ext cx="10948737" cy="5190092"/>
              </a:xfrm>
              <a:blipFill>
                <a:blip r:embed="rId2"/>
                <a:stretch>
                  <a:fillRect l="-232"/>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51C3885-DE1F-5F6B-24F5-16E1D71C9C61}"/>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40951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9DEBC8-A0FA-14B4-9F71-319B27EA0421}"/>
              </a:ext>
            </a:extLst>
          </p:cNvPr>
          <p:cNvSpPr>
            <a:spLocks noGrp="1"/>
          </p:cNvSpPr>
          <p:nvPr>
            <p:ph type="title"/>
          </p:nvPr>
        </p:nvSpPr>
        <p:spPr/>
        <p:txBody>
          <a:bodyPr/>
          <a:lstStyle/>
          <a:p>
            <a:r>
              <a:rPr lang="en-GB" dirty="0"/>
              <a:t>Recalling Classical Kernels (3/6)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2A630174-E082-1FEC-51C2-3A0B875CFE56}"/>
                  </a:ext>
                </a:extLst>
              </p:cNvPr>
              <p:cNvSpPr>
                <a:spLocks noGrp="1"/>
              </p:cNvSpPr>
              <p:nvPr>
                <p:ph idx="1"/>
              </p:nvPr>
            </p:nvSpPr>
            <p:spPr>
              <a:xfrm>
                <a:off x="795035" y="1398799"/>
                <a:ext cx="8946541" cy="1400530"/>
              </a:xfrm>
            </p:spPr>
            <p:txBody>
              <a:bodyPr/>
              <a:lstStyle/>
              <a:p>
                <a:r>
                  <a:rPr lang="en-GB" dirty="0"/>
                  <a:t>Linear models are only accurate if the data is linearly separable </a:t>
                </a:r>
              </a:p>
              <a:p>
                <a:endParaRPr lang="en-GB" dirty="0"/>
              </a:p>
              <a:p>
                <a:r>
                  <a:rPr lang="en-GB" dirty="0"/>
                  <a:t>Feature maps </a:t>
                </a:r>
                <a14:m>
                  <m:oMath xmlns:m="http://schemas.openxmlformats.org/officeDocument/2006/math">
                    <m:r>
                      <a:rPr lang="en-GB" i="1" smtClean="0">
                        <a:latin typeface="Cambria Math" panose="02040503050406030204" pitchFamily="18" charset="0"/>
                        <a:ea typeface="Cambria Math" panose="02040503050406030204" pitchFamily="18" charset="0"/>
                      </a:rPr>
                      <m:t>𝜙</m:t>
                    </m:r>
                    <m:d>
                      <m:dPr>
                        <m:ctrlPr>
                          <a:rPr lang="en-GB" i="1" smtClean="0">
                            <a:latin typeface="Cambria Math" panose="02040503050406030204" pitchFamily="18" charset="0"/>
                            <a:ea typeface="Cambria Math" panose="02040503050406030204" pitchFamily="18" charset="0"/>
                          </a:rPr>
                        </m:ctrlPr>
                      </m:dPr>
                      <m:e>
                        <m:r>
                          <a:rPr lang="en-GB" i="1" smtClean="0">
                            <a:latin typeface="Cambria Math" panose="02040503050406030204" pitchFamily="18" charset="0"/>
                            <a:ea typeface="Cambria Math" panose="02040503050406030204" pitchFamily="18" charset="0"/>
                          </a:rPr>
                          <m:t>∙</m:t>
                        </m:r>
                      </m:e>
                    </m:d>
                  </m:oMath>
                </a14:m>
                <a:r>
                  <a:rPr lang="en-GB" dirty="0"/>
                  <a:t> raise the dimensionality of the data </a:t>
                </a:r>
                <a14:m>
                  <m:oMath xmlns:m="http://schemas.openxmlformats.org/officeDocument/2006/math">
                    <m:r>
                      <a:rPr lang="en-GB" i="1" smtClean="0">
                        <a:latin typeface="Cambria Math" panose="02040503050406030204" pitchFamily="18" charset="0"/>
                        <a:ea typeface="Cambria Math" panose="02040503050406030204" pitchFamily="18" charset="0"/>
                      </a:rPr>
                      <m:t>𝜙</m:t>
                    </m:r>
                    <m:r>
                      <a:rPr lang="pt-PT" b="0" i="1" smtClean="0">
                        <a:latin typeface="Cambria Math" panose="02040503050406030204" pitchFamily="18" charset="0"/>
                        <a:ea typeface="Cambria Math" panose="02040503050406030204" pitchFamily="18" charset="0"/>
                      </a:rPr>
                      <m:t>:</m:t>
                    </m:r>
                    <m:sSup>
                      <m:sSupPr>
                        <m:ctrlPr>
                          <a:rPr lang="pt-PT" b="0"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ℝ</m:t>
                        </m:r>
                      </m:e>
                      <m:sup>
                        <m:r>
                          <a:rPr lang="pt-PT" b="0" i="1" smtClean="0">
                            <a:latin typeface="Cambria Math" panose="02040503050406030204" pitchFamily="18" charset="0"/>
                            <a:ea typeface="Cambria Math" panose="02040503050406030204" pitchFamily="18" charset="0"/>
                          </a:rPr>
                          <m:t>𝑘</m:t>
                        </m:r>
                      </m:sup>
                    </m:sSup>
                    <m:r>
                      <a:rPr lang="pt-PT" b="0" i="1" smtClean="0">
                        <a:latin typeface="Cambria Math" panose="02040503050406030204" pitchFamily="18" charset="0"/>
                        <a:ea typeface="Cambria Math" panose="02040503050406030204" pitchFamily="18" charset="0"/>
                      </a:rPr>
                      <m:t>→</m:t>
                    </m:r>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ℝ</m:t>
                        </m:r>
                      </m:e>
                      <m:sup>
                        <m:r>
                          <a:rPr lang="pt-PT" b="0" i="1" smtClean="0">
                            <a:latin typeface="Cambria Math" panose="02040503050406030204" pitchFamily="18" charset="0"/>
                            <a:ea typeface="Cambria Math" panose="02040503050406030204" pitchFamily="18" charset="0"/>
                          </a:rPr>
                          <m:t>𝑝</m:t>
                        </m:r>
                      </m:sup>
                    </m:sSup>
                  </m:oMath>
                </a14:m>
                <a:endParaRPr lang="en-GB" dirty="0"/>
              </a:p>
            </p:txBody>
          </p:sp>
        </mc:Choice>
        <mc:Fallback xmlns="">
          <p:sp>
            <p:nvSpPr>
              <p:cNvPr id="3" name="Marcador de Posição de Conteúdo 2">
                <a:extLst>
                  <a:ext uri="{FF2B5EF4-FFF2-40B4-BE49-F238E27FC236}">
                    <a16:creationId xmlns:a16="http://schemas.microsoft.com/office/drawing/2014/main" id="{2A630174-E082-1FEC-51C2-3A0B875CFE56}"/>
                  </a:ext>
                </a:extLst>
              </p:cNvPr>
              <p:cNvSpPr>
                <a:spLocks noGrp="1" noRot="1" noChangeAspect="1" noMove="1" noResize="1" noEditPoints="1" noAdjustHandles="1" noChangeArrowheads="1" noChangeShapeType="1" noTextEdit="1"/>
              </p:cNvSpPr>
              <p:nvPr>
                <p:ph idx="1"/>
              </p:nvPr>
            </p:nvSpPr>
            <p:spPr>
              <a:xfrm>
                <a:off x="795035" y="1398799"/>
                <a:ext cx="8946541" cy="1400530"/>
              </a:xfrm>
              <a:blipFill>
                <a:blip r:embed="rId2"/>
                <a:stretch>
                  <a:fillRect l="-283" t="-1786"/>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73BD1EEC-DB25-6D38-51FA-C78826B2B711}"/>
              </a:ext>
            </a:extLst>
          </p:cNvPr>
          <p:cNvSpPr>
            <a:spLocks noGrp="1"/>
          </p:cNvSpPr>
          <p:nvPr>
            <p:ph type="sldNum" sz="quarter" idx="12"/>
          </p:nvPr>
        </p:nvSpPr>
        <p:spPr/>
        <p:txBody>
          <a:bodyPr/>
          <a:lstStyle/>
          <a:p>
            <a:fld id="{D57F1E4F-1CFF-5643-939E-02111984F565}" type="slidenum">
              <a:rPr lang="en-US" smtClean="0"/>
              <a:t>5</a:t>
            </a:fld>
            <a:endParaRPr lang="en-US" dirty="0"/>
          </a:p>
        </p:txBody>
      </p:sp>
      <p:pic>
        <p:nvPicPr>
          <p:cNvPr id="5" name="Imagem 4">
            <a:extLst>
              <a:ext uri="{FF2B5EF4-FFF2-40B4-BE49-F238E27FC236}">
                <a16:creationId xmlns:a16="http://schemas.microsoft.com/office/drawing/2014/main" id="{513CED80-442C-78AD-259A-85DCC0BEBB3A}"/>
              </a:ext>
            </a:extLst>
          </p:cNvPr>
          <p:cNvPicPr>
            <a:picLocks noChangeAspect="1"/>
          </p:cNvPicPr>
          <p:nvPr/>
        </p:nvPicPr>
        <p:blipFill>
          <a:blip r:embed="rId3"/>
          <a:stretch>
            <a:fillRect/>
          </a:stretch>
        </p:blipFill>
        <p:spPr>
          <a:xfrm>
            <a:off x="748613" y="2903517"/>
            <a:ext cx="2846238" cy="2736000"/>
          </a:xfrm>
          <a:prstGeom prst="rect">
            <a:avLst/>
          </a:prstGeom>
        </p:spPr>
      </p:pic>
      <p:pic>
        <p:nvPicPr>
          <p:cNvPr id="6" name="Imagem 5">
            <a:extLst>
              <a:ext uri="{FF2B5EF4-FFF2-40B4-BE49-F238E27FC236}">
                <a16:creationId xmlns:a16="http://schemas.microsoft.com/office/drawing/2014/main" id="{EDD781D2-55FB-F913-07F7-F3CC57BD5E03}"/>
              </a:ext>
            </a:extLst>
          </p:cNvPr>
          <p:cNvPicPr>
            <a:picLocks noChangeAspect="1"/>
          </p:cNvPicPr>
          <p:nvPr/>
        </p:nvPicPr>
        <p:blipFill>
          <a:blip r:embed="rId4"/>
          <a:stretch>
            <a:fillRect/>
          </a:stretch>
        </p:blipFill>
        <p:spPr>
          <a:xfrm>
            <a:off x="7818393" y="2903517"/>
            <a:ext cx="2818800" cy="2735192"/>
          </a:xfrm>
          <a:prstGeom prst="rect">
            <a:avLst/>
          </a:prstGeom>
        </p:spPr>
      </p:pic>
      <p:sp>
        <p:nvSpPr>
          <p:cNvPr id="7" name="Forma Livre 6">
            <a:extLst>
              <a:ext uri="{FF2B5EF4-FFF2-40B4-BE49-F238E27FC236}">
                <a16:creationId xmlns:a16="http://schemas.microsoft.com/office/drawing/2014/main" id="{2F1C6364-4655-6AD1-20FB-BA3402F7FC95}"/>
              </a:ext>
            </a:extLst>
          </p:cNvPr>
          <p:cNvSpPr/>
          <p:nvPr/>
        </p:nvSpPr>
        <p:spPr>
          <a:xfrm>
            <a:off x="3994155" y="3917423"/>
            <a:ext cx="3546389" cy="803189"/>
          </a:xfrm>
          <a:custGeom>
            <a:avLst/>
            <a:gdLst>
              <a:gd name="connsiteX0" fmla="*/ 0 w 3546389"/>
              <a:gd name="connsiteY0" fmla="*/ 0 h 803189"/>
              <a:gd name="connsiteX1" fmla="*/ 1767016 w 3546389"/>
              <a:gd name="connsiteY1" fmla="*/ 803189 h 803189"/>
              <a:gd name="connsiteX2" fmla="*/ 3546389 w 3546389"/>
              <a:gd name="connsiteY2" fmla="*/ 0 h 803189"/>
            </a:gdLst>
            <a:ahLst/>
            <a:cxnLst>
              <a:cxn ang="0">
                <a:pos x="connsiteX0" y="connsiteY0"/>
              </a:cxn>
              <a:cxn ang="0">
                <a:pos x="connsiteX1" y="connsiteY1"/>
              </a:cxn>
              <a:cxn ang="0">
                <a:pos x="connsiteX2" y="connsiteY2"/>
              </a:cxn>
            </a:cxnLst>
            <a:rect l="l" t="t" r="r" b="b"/>
            <a:pathLst>
              <a:path w="3546389" h="803189">
                <a:moveTo>
                  <a:pt x="0" y="0"/>
                </a:moveTo>
                <a:cubicBezTo>
                  <a:pt x="587975" y="401594"/>
                  <a:pt x="1175951" y="803189"/>
                  <a:pt x="1767016" y="803189"/>
                </a:cubicBezTo>
                <a:cubicBezTo>
                  <a:pt x="2358081" y="803189"/>
                  <a:pt x="2952235" y="401594"/>
                  <a:pt x="3546389" y="0"/>
                </a:cubicBezTo>
              </a:path>
            </a:pathLst>
          </a:custGeom>
          <a:noFill/>
          <a:ln w="381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4F931A70-C6DC-33C2-EDFC-36BF77346D68}"/>
                  </a:ext>
                </a:extLst>
              </p:cNvPr>
              <p:cNvSpPr txBox="1"/>
              <p:nvPr/>
            </p:nvSpPr>
            <p:spPr>
              <a:xfrm>
                <a:off x="5290069" y="4831365"/>
                <a:ext cx="954559"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GB" sz="2800" i="1" smtClean="0">
                          <a:latin typeface="Cambria Math" panose="02040503050406030204" pitchFamily="18" charset="0"/>
                          <a:ea typeface="Cambria Math" panose="02040503050406030204" pitchFamily="18" charset="0"/>
                        </a:rPr>
                        <m:t>𝜙</m:t>
                      </m:r>
                      <m:d>
                        <m:dPr>
                          <m:ctrlPr>
                            <a:rPr lang="en-GB" sz="2800" i="1" smtClean="0">
                              <a:latin typeface="Cambria Math" panose="02040503050406030204" pitchFamily="18" charset="0"/>
                              <a:ea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𝑥</m:t>
                          </m:r>
                        </m:e>
                      </m:d>
                    </m:oMath>
                  </m:oMathPara>
                </a14:m>
                <a:endParaRPr lang="en-GB" sz="2800" dirty="0"/>
              </a:p>
            </p:txBody>
          </p:sp>
        </mc:Choice>
        <mc:Fallback xmlns="">
          <p:sp>
            <p:nvSpPr>
              <p:cNvPr id="8" name="CaixaDeTexto 7">
                <a:extLst>
                  <a:ext uri="{FF2B5EF4-FFF2-40B4-BE49-F238E27FC236}">
                    <a16:creationId xmlns:a16="http://schemas.microsoft.com/office/drawing/2014/main" id="{4F931A70-C6DC-33C2-EDFC-36BF77346D68}"/>
                  </a:ext>
                </a:extLst>
              </p:cNvPr>
              <p:cNvSpPr txBox="1">
                <a:spLocks noRot="1" noChangeAspect="1" noMove="1" noResize="1" noEditPoints="1" noAdjustHandles="1" noChangeArrowheads="1" noChangeShapeType="1" noTextEdit="1"/>
              </p:cNvSpPr>
              <p:nvPr/>
            </p:nvSpPr>
            <p:spPr>
              <a:xfrm>
                <a:off x="5290069" y="4831365"/>
                <a:ext cx="954559" cy="523220"/>
              </a:xfrm>
              <a:prstGeom prst="rect">
                <a:avLst/>
              </a:prstGeom>
              <a:blipFill>
                <a:blip r:embed="rId5"/>
                <a:stretch>
                  <a:fillRect l="-6579" b="-19048"/>
                </a:stretch>
              </a:blipFill>
            </p:spPr>
            <p:txBody>
              <a:bodyPr/>
              <a:lstStyle/>
              <a:p>
                <a:r>
                  <a:rPr lang="en-GB">
                    <a:noFill/>
                  </a:rPr>
                  <a:t> </a:t>
                </a:r>
              </a:p>
            </p:txBody>
          </p:sp>
        </mc:Fallback>
      </mc:AlternateContent>
      <p:cxnSp>
        <p:nvCxnSpPr>
          <p:cNvPr id="9" name="Conexão Reta 8">
            <a:extLst>
              <a:ext uri="{FF2B5EF4-FFF2-40B4-BE49-F238E27FC236}">
                <a16:creationId xmlns:a16="http://schemas.microsoft.com/office/drawing/2014/main" id="{4631B64A-2944-333E-E7FA-FCF9709CE521}"/>
              </a:ext>
            </a:extLst>
          </p:cNvPr>
          <p:cNvCxnSpPr>
            <a:cxnSpLocks/>
          </p:cNvCxnSpPr>
          <p:nvPr/>
        </p:nvCxnSpPr>
        <p:spPr>
          <a:xfrm flipV="1">
            <a:off x="8290408" y="4439966"/>
            <a:ext cx="2060125" cy="11121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83B02E37-CAB7-55A6-DF09-FD34CE15AA5A}"/>
              </a:ext>
            </a:extLst>
          </p:cNvPr>
          <p:cNvSpPr txBox="1"/>
          <p:nvPr/>
        </p:nvSpPr>
        <p:spPr>
          <a:xfrm>
            <a:off x="646111" y="5789403"/>
            <a:ext cx="10185347" cy="707886"/>
          </a:xfrm>
          <a:prstGeom prst="rect">
            <a:avLst/>
          </a:prstGeom>
          <a:noFill/>
        </p:spPr>
        <p:txBody>
          <a:bodyPr wrap="square">
            <a:spAutoFit/>
          </a:bodyPr>
          <a:lstStyle/>
          <a:p>
            <a:pPr marL="342900" indent="-342900">
              <a:spcBef>
                <a:spcPts val="1000"/>
              </a:spcBef>
              <a:buClr>
                <a:schemeClr val="bg2">
                  <a:lumMod val="40000"/>
                  <a:lumOff val="60000"/>
                </a:schemeClr>
              </a:buClr>
              <a:buSzPct val="80000"/>
              <a:buFont typeface="Wingdings 3" charset="2"/>
              <a:buChar char=""/>
            </a:pPr>
            <a:r>
              <a:rPr lang="en-GB" sz="2000" dirty="0">
                <a:latin typeface="+mj-lt"/>
                <a:ea typeface="+mj-ea"/>
                <a:cs typeface="+mj-cs"/>
              </a:rPr>
              <a:t>The data is expected be linearly separable in the higher dimensionality feature space</a:t>
            </a:r>
          </a:p>
        </p:txBody>
      </p:sp>
    </p:spTree>
    <p:extLst>
      <p:ext uri="{BB962C8B-B14F-4D97-AF65-F5344CB8AC3E}">
        <p14:creationId xmlns:p14="http://schemas.microsoft.com/office/powerpoint/2010/main" val="52466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22695-A151-2E15-5092-C7CCACF6628C}"/>
              </a:ext>
            </a:extLst>
          </p:cNvPr>
          <p:cNvSpPr>
            <a:spLocks noGrp="1"/>
          </p:cNvSpPr>
          <p:nvPr>
            <p:ph type="title"/>
          </p:nvPr>
        </p:nvSpPr>
        <p:spPr/>
        <p:txBody>
          <a:bodyPr/>
          <a:lstStyle/>
          <a:p>
            <a:r>
              <a:rPr lang="en-GB" dirty="0"/>
              <a:t>Recalling Classical Kernels (4/6)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B831F8-7848-3D48-5015-F2E62E11FF9B}"/>
                  </a:ext>
                </a:extLst>
              </p:cNvPr>
              <p:cNvSpPr>
                <a:spLocks noGrp="1"/>
              </p:cNvSpPr>
              <p:nvPr>
                <p:ph idx="1"/>
              </p:nvPr>
            </p:nvSpPr>
            <p:spPr>
              <a:xfrm>
                <a:off x="445168" y="1475403"/>
                <a:ext cx="10948737" cy="5190092"/>
              </a:xfrm>
            </p:spPr>
            <p:txBody>
              <a:bodyPr>
                <a:normAutofit lnSpcReduction="10000"/>
              </a:bodyPr>
              <a:lstStyle/>
              <a:p>
                <a:r>
                  <a:rPr lang="en-GB" dirty="0"/>
                  <a:t>LSM Linear Classifiers with feature map  </a:t>
                </a:r>
              </a:p>
              <a:p>
                <a:pPr lvl="1"/>
                <a:r>
                  <a:rPr lang="en-GB" dirty="0"/>
                  <a:t>model: </a:t>
                </a:r>
                <a14:m>
                  <m:oMath xmlns:m="http://schemas.openxmlformats.org/officeDocument/2006/math">
                    <m:sSub>
                      <m:sSubPr>
                        <m:ctrlPr>
                          <a:rPr lang="en-GB" sz="1800" i="1" smtClean="0">
                            <a:latin typeface="Cambria Math" panose="02040503050406030204" pitchFamily="18" charset="0"/>
                          </a:rPr>
                        </m:ctrlPr>
                      </m:sSubPr>
                      <m:e>
                        <m:r>
                          <a:rPr lang="pt-PT" sz="1800" b="0" i="1" smtClean="0">
                            <a:latin typeface="Cambria Math" panose="02040503050406030204" pitchFamily="18" charset="0"/>
                          </a:rPr>
                          <m:t>𝑓</m:t>
                        </m:r>
                      </m:e>
                      <m:sub>
                        <m:r>
                          <a:rPr lang="en-GB" sz="1800" i="1">
                            <a:latin typeface="Cambria Math" panose="02040503050406030204" pitchFamily="18" charset="0"/>
                            <a:ea typeface="Cambria Math" panose="02040503050406030204" pitchFamily="18" charset="0"/>
                          </a:rPr>
                          <m:t>𝜃</m:t>
                        </m:r>
                      </m:sub>
                    </m:sSub>
                    <m:d>
                      <m:dPr>
                        <m:ctrlPr>
                          <a:rPr lang="en-GB" sz="1800" i="1">
                            <a:latin typeface="Cambria Math" panose="02040503050406030204" pitchFamily="18" charset="0"/>
                          </a:rPr>
                        </m:ctrlPr>
                      </m:dPr>
                      <m:e>
                        <m:r>
                          <a:rPr lang="pt-PT" sz="1800" b="1" i="1">
                            <a:latin typeface="Cambria Math" panose="02040503050406030204" pitchFamily="18" charset="0"/>
                          </a:rPr>
                          <m:t>𝒙</m:t>
                        </m:r>
                      </m:e>
                    </m:d>
                    <m:r>
                      <a:rPr lang="pt-PT" sz="1800" b="1" i="1" smtClean="0">
                        <a:latin typeface="Cambria Math" panose="02040503050406030204" pitchFamily="18" charset="0"/>
                      </a:rPr>
                      <m:t>=</m:t>
                    </m:r>
                    <m:d>
                      <m:dPr>
                        <m:begChr m:val="⟨"/>
                        <m:endChr m:val="⟩"/>
                        <m:ctrlPr>
                          <a:rPr lang="pt-PT" sz="1800" b="1" i="1" smtClean="0">
                            <a:latin typeface="Cambria Math" panose="02040503050406030204" pitchFamily="18" charset="0"/>
                          </a:rPr>
                        </m:ctrlPr>
                      </m:dPr>
                      <m:e>
                        <m:r>
                          <a:rPr lang="pt-PT" sz="1800" b="1" i="1" smtClean="0">
                            <a:latin typeface="Cambria Math" panose="02040503050406030204" pitchFamily="18" charset="0"/>
                            <a:ea typeface="Cambria Math" panose="02040503050406030204" pitchFamily="18" charset="0"/>
                          </a:rPr>
                          <m:t>𝜽</m:t>
                        </m:r>
                        <m:r>
                          <a:rPr lang="pt-PT" sz="1800" b="1" i="1" smtClean="0">
                            <a:latin typeface="Cambria Math" panose="02040503050406030204" pitchFamily="18" charset="0"/>
                            <a:ea typeface="Cambria Math" panose="02040503050406030204" pitchFamily="18" charset="0"/>
                          </a:rPr>
                          <m:t>,</m:t>
                        </m:r>
                        <m:r>
                          <a:rPr lang="pt-PT" sz="1800" b="1" i="1" smtClean="0">
                            <a:latin typeface="Cambria Math" panose="02040503050406030204" pitchFamily="18" charset="0"/>
                            <a:ea typeface="Cambria Math" panose="02040503050406030204" pitchFamily="18" charset="0"/>
                          </a:rPr>
                          <m:t>𝝓</m:t>
                        </m:r>
                        <m:d>
                          <m:dPr>
                            <m:ctrlPr>
                              <a:rPr lang="pt-PT" sz="1800" b="1" i="1" smtClean="0">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e>
                    </m:d>
                  </m:oMath>
                </a14:m>
                <a:endParaRPr lang="en-GB" sz="1800" i="1" dirty="0">
                  <a:latin typeface="Cambria Math" panose="02040503050406030204" pitchFamily="18" charset="0"/>
                </a:endParaRPr>
              </a:p>
              <a:p>
                <a:pPr lvl="1"/>
                <a:r>
                  <a:rPr lang="en-GB" dirty="0"/>
                  <a:t>learning: </a:t>
                </a:r>
                <a14:m>
                  <m:oMath xmlns:m="http://schemas.openxmlformats.org/officeDocument/2006/math">
                    <m:sSubSup>
                      <m:sSubSupPr>
                        <m:ctrlPr>
                          <a:rPr lang="en-GB" sz="1800" i="1" smtClean="0">
                            <a:latin typeface="Cambria Math" panose="02040503050406030204" pitchFamily="18" charset="0"/>
                          </a:rPr>
                        </m:ctrlPr>
                      </m:sSubSupPr>
                      <m:e>
                        <m:r>
                          <a:rPr lang="pt-PT" sz="1800" b="0" i="1" smtClean="0">
                            <a:latin typeface="Cambria Math" panose="02040503050406030204" pitchFamily="18" charset="0"/>
                            <a:ea typeface="Cambria Math" panose="02040503050406030204" pitchFamily="18" charset="0"/>
                          </a:rPr>
                          <m:t>𝜃</m:t>
                        </m:r>
                      </m:e>
                      <m:sub/>
                      <m:sup>
                        <m:r>
                          <a:rPr lang="pt-PT" sz="1800" b="0" i="1" smtClean="0">
                            <a:latin typeface="Cambria Math" panose="02040503050406030204" pitchFamily="18" charset="0"/>
                          </a:rPr>
                          <m:t>(</m:t>
                        </m:r>
                        <m:r>
                          <a:rPr lang="pt-PT" sz="1800" b="0" i="1" smtClean="0">
                            <a:latin typeface="Cambria Math" panose="02040503050406030204" pitchFamily="18" charset="0"/>
                          </a:rPr>
                          <m:t>𝑡</m:t>
                        </m:r>
                        <m:r>
                          <a:rPr lang="pt-PT" sz="1800" b="0" i="1" smtClean="0">
                            <a:latin typeface="Cambria Math" panose="02040503050406030204" pitchFamily="18" charset="0"/>
                          </a:rPr>
                          <m:t>+1)</m:t>
                        </m:r>
                      </m:sup>
                    </m:sSubSup>
                    <m:r>
                      <a:rPr lang="pt-PT" sz="1800" b="0" i="1" smtClean="0">
                        <a:latin typeface="Cambria Math" panose="02040503050406030204" pitchFamily="18" charset="0"/>
                      </a:rPr>
                      <m:t>=</m:t>
                    </m:r>
                    <m:sSubSup>
                      <m:sSubSupPr>
                        <m:ctrlPr>
                          <a:rPr lang="en-GB" sz="1800" i="1">
                            <a:latin typeface="Cambria Math" panose="02040503050406030204" pitchFamily="18" charset="0"/>
                          </a:rPr>
                        </m:ctrlPr>
                      </m:sSubSupPr>
                      <m:e>
                        <m:r>
                          <a:rPr lang="pt-PT" sz="1800" i="1">
                            <a:latin typeface="Cambria Math" panose="02040503050406030204" pitchFamily="18" charset="0"/>
                            <a:ea typeface="Cambria Math" panose="02040503050406030204" pitchFamily="18" charset="0"/>
                          </a:rPr>
                          <m:t>𝜃</m:t>
                        </m:r>
                      </m:e>
                      <m:sub/>
                      <m:sup>
                        <m:r>
                          <a:rPr lang="pt-PT" sz="1800" i="1">
                            <a:latin typeface="Cambria Math" panose="02040503050406030204" pitchFamily="18" charset="0"/>
                          </a:rPr>
                          <m:t>(</m:t>
                        </m:r>
                        <m:r>
                          <a:rPr lang="pt-PT" sz="1800" i="1">
                            <a:latin typeface="Cambria Math" panose="02040503050406030204" pitchFamily="18" charset="0"/>
                          </a:rPr>
                          <m:t>𝑡</m:t>
                        </m:r>
                        <m:r>
                          <a:rPr lang="pt-PT" sz="1800" i="1">
                            <a:latin typeface="Cambria Math" panose="02040503050406030204" pitchFamily="18" charset="0"/>
                          </a:rPr>
                          <m:t>)</m:t>
                        </m:r>
                      </m:sup>
                    </m:sSubSup>
                    <m:r>
                      <a:rPr lang="pt-PT" sz="1800" b="0" i="1" smtClean="0">
                        <a:latin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𝜂</m:t>
                    </m:r>
                    <m:d>
                      <m:dPr>
                        <m:ctrlPr>
                          <a:rPr lang="pt-PT" sz="1800" b="0" i="1" smtClean="0">
                            <a:latin typeface="Cambria Math" panose="02040503050406030204" pitchFamily="18" charset="0"/>
                            <a:ea typeface="Cambria Math" panose="02040503050406030204" pitchFamily="18" charset="0"/>
                          </a:rPr>
                        </m:ctrlPr>
                      </m:dPr>
                      <m:e>
                        <m:sSup>
                          <m:sSupPr>
                            <m:ctrlPr>
                              <a:rPr lang="pt-PT" sz="1800" b="0" i="1" smtClean="0">
                                <a:latin typeface="Cambria Math" panose="02040503050406030204" pitchFamily="18" charset="0"/>
                                <a:ea typeface="Cambria Math" panose="02040503050406030204" pitchFamily="18" charset="0"/>
                              </a:rPr>
                            </m:ctrlPr>
                          </m:sSupPr>
                          <m:e>
                            <m:r>
                              <a:rPr lang="pt-PT" sz="1800" b="0" i="1" smtClean="0">
                                <a:latin typeface="Cambria Math" panose="02040503050406030204" pitchFamily="18" charset="0"/>
                                <a:ea typeface="Cambria Math" panose="02040503050406030204" pitchFamily="18" charset="0"/>
                              </a:rPr>
                              <m:t>𝑦</m:t>
                            </m:r>
                          </m:e>
                          <m:sup>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m:t>
                            </m:r>
                          </m:sup>
                        </m:sSup>
                        <m:r>
                          <a:rPr lang="pt-PT" sz="1800" b="0" i="1" smtClean="0">
                            <a:latin typeface="Cambria Math" panose="02040503050406030204" pitchFamily="18" charset="0"/>
                            <a:ea typeface="Cambria Math" panose="02040503050406030204" pitchFamily="18" charset="0"/>
                          </a:rPr>
                          <m:t>−</m:t>
                        </m:r>
                        <m:d>
                          <m:dPr>
                            <m:begChr m:val="⟨"/>
                            <m:endChr m:val="⟩"/>
                            <m:ctrlPr>
                              <a:rPr lang="pt-PT" sz="1800" b="0" i="1" smtClean="0">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𝜃</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𝑡</m:t>
                                    </m:r>
                                  </m:e>
                                </m:d>
                              </m:sup>
                            </m:sSup>
                            <m:r>
                              <a:rPr lang="pt-PT" b="0" i="1" smtClean="0">
                                <a:latin typeface="Cambria Math" panose="02040503050406030204" pitchFamily="18" charset="0"/>
                                <a:ea typeface="Cambria Math" panose="02040503050406030204" pitchFamily="18" charset="0"/>
                              </a:rPr>
                              <m:t>,</m:t>
                            </m:r>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e>
                            </m:d>
                          </m:e>
                        </m:d>
                      </m:e>
                    </m:d>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e>
                    </m:d>
                  </m:oMath>
                </a14:m>
                <a:endParaRPr lang="en-GB" dirty="0"/>
              </a:p>
              <a:p>
                <a:pPr lvl="1"/>
                <a:endParaRPr lang="en-GB" dirty="0"/>
              </a:p>
              <a:p>
                <a:r>
                  <a:rPr lang="en-GB" dirty="0"/>
                  <a:t>SVM Linear classifiers:</a:t>
                </a:r>
              </a:p>
              <a:p>
                <a:pPr lvl="1"/>
                <a:r>
                  <a:rPr lang="en-GB" dirty="0"/>
                  <a:t>dual model: </a:t>
                </a:r>
                <a14:m>
                  <m:oMath xmlns:m="http://schemas.openxmlformats.org/officeDocument/2006/math">
                    <m:sSub>
                      <m:sSubPr>
                        <m:ctrlPr>
                          <a:rPr lang="pt-PT" sz="1800" i="1" smtClean="0">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𝑓</m:t>
                        </m:r>
                      </m:e>
                      <m:sub>
                        <m:r>
                          <a:rPr lang="pt-PT" sz="1800" b="1" i="1" smtClean="0">
                            <a:latin typeface="Cambria Math" panose="02040503050406030204" pitchFamily="18" charset="0"/>
                            <a:ea typeface="Cambria Math" panose="02040503050406030204" pitchFamily="18" charset="0"/>
                          </a:rPr>
                          <m:t>𝜶</m:t>
                        </m:r>
                      </m:sub>
                    </m:sSub>
                    <m:d>
                      <m:dPr>
                        <m:ctrlPr>
                          <a:rPr lang="pt-PT" sz="1800" i="1">
                            <a:latin typeface="Cambria Math" panose="02040503050406030204" pitchFamily="18" charset="0"/>
                            <a:ea typeface="Cambria Math" panose="02040503050406030204" pitchFamily="18" charset="0"/>
                          </a:rPr>
                        </m:ctrlPr>
                      </m:dPr>
                      <m:e>
                        <m:r>
                          <a:rPr lang="pt-PT" sz="1800" b="0" i="1" smtClean="0">
                            <a:latin typeface="Cambria Math" panose="02040503050406030204" pitchFamily="18" charset="0"/>
                            <a:ea typeface="Cambria Math" panose="02040503050406030204" pitchFamily="18" charset="0"/>
                          </a:rPr>
                          <m:t>𝑥</m:t>
                        </m:r>
                      </m:e>
                    </m:d>
                    <m:r>
                      <a:rPr lang="pt-PT" sz="1800" i="1">
                        <a:latin typeface="Cambria Math" panose="02040503050406030204" pitchFamily="18" charset="0"/>
                        <a:ea typeface="Cambria Math" panose="02040503050406030204" pitchFamily="18" charset="0"/>
                      </a:rPr>
                      <m:t>=</m:t>
                    </m:r>
                    <m:nary>
                      <m:naryPr>
                        <m:chr m:val="∑"/>
                        <m:supHide m:val="on"/>
                        <m:ctrlPr>
                          <a:rPr lang="pt-PT" sz="1800" i="1" smtClean="0">
                            <a:latin typeface="Cambria Math" panose="02040503050406030204" pitchFamily="18" charset="0"/>
                            <a:ea typeface="Cambria Math" panose="02040503050406030204" pitchFamily="18" charset="0"/>
                          </a:rPr>
                        </m:ctrlPr>
                      </m:naryPr>
                      <m:sub>
                        <m:r>
                          <m:rPr>
                            <m:brk m:alnAt="23"/>
                          </m:rPr>
                          <a:rPr lang="pt-PT" sz="1800" b="0" i="1" smtClean="0">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m:t>
                        </m:r>
                        <m:r>
                          <a:rPr lang="pt-PT" sz="1800" b="0" i="1" smtClean="0">
                            <a:latin typeface="Cambria Math" panose="02040503050406030204" pitchFamily="18" charset="0"/>
                            <a:ea typeface="Cambria Math" panose="02040503050406030204" pitchFamily="18" charset="0"/>
                          </a:rPr>
                          <m:t>𝑆</m:t>
                        </m:r>
                      </m:sub>
                      <m:sup/>
                      <m:e>
                        <m:d>
                          <m:dPr>
                            <m:ctrlPr>
                              <a:rPr lang="pt-PT" sz="1800" i="1" smtClean="0">
                                <a:latin typeface="Cambria Math" panose="02040503050406030204" pitchFamily="18" charset="0"/>
                                <a:ea typeface="Cambria Math" panose="02040503050406030204" pitchFamily="18" charset="0"/>
                              </a:rPr>
                            </m:ctrlPr>
                          </m:dPr>
                          <m:e>
                            <m:sSub>
                              <m:sSubPr>
                                <m:ctrlPr>
                                  <a:rPr lang="pt-PT" sz="1800" i="1" smtClean="0">
                                    <a:latin typeface="Cambria Math" panose="02040503050406030204" pitchFamily="18" charset="0"/>
                                    <a:ea typeface="Cambria Math" panose="02040503050406030204" pitchFamily="18" charset="0"/>
                                  </a:rPr>
                                </m:ctrlPr>
                              </m:sSubPr>
                              <m:e>
                                <m:r>
                                  <a:rPr lang="pt-PT" sz="1800" i="1" smtClean="0">
                                    <a:latin typeface="Cambria Math" panose="02040503050406030204" pitchFamily="18" charset="0"/>
                                    <a:ea typeface="Cambria Math" panose="02040503050406030204" pitchFamily="18" charset="0"/>
                                  </a:rPr>
                                  <m:t>𝛼</m:t>
                                </m:r>
                              </m:e>
                              <m:sub>
                                <m:r>
                                  <a:rPr lang="pt-PT" sz="1800" b="0" i="1" smtClean="0">
                                    <a:latin typeface="Cambria Math" panose="02040503050406030204" pitchFamily="18" charset="0"/>
                                    <a:ea typeface="Cambria Math" panose="02040503050406030204" pitchFamily="18" charset="0"/>
                                  </a:rPr>
                                  <m:t>𝑖</m:t>
                                </m:r>
                              </m:sub>
                            </m:sSub>
                            <m:sSup>
                              <m:sSupPr>
                                <m:ctrlPr>
                                  <a:rPr lang="pt-PT" sz="1800" i="1">
                                    <a:latin typeface="Cambria Math" panose="02040503050406030204" pitchFamily="18" charset="0"/>
                                  </a:rPr>
                                </m:ctrlPr>
                              </m:sSupPr>
                              <m:e>
                                <m:r>
                                  <a:rPr lang="pt-PT" sz="1800" i="1">
                                    <a:latin typeface="Cambria Math" panose="02040503050406030204" pitchFamily="18" charset="0"/>
                                  </a:rPr>
                                  <m:t>𝑦</m:t>
                                </m:r>
                              </m:e>
                              <m:sup>
                                <m:r>
                                  <a:rPr lang="pt-PT" sz="1800" b="0" i="1" smtClean="0">
                                    <a:latin typeface="Cambria Math" panose="02040503050406030204" pitchFamily="18" charset="0"/>
                                  </a:rPr>
                                  <m:t>(</m:t>
                                </m:r>
                                <m:r>
                                  <a:rPr lang="pt-PT" sz="1800" b="0" i="1" smtClean="0">
                                    <a:latin typeface="Cambria Math" panose="02040503050406030204" pitchFamily="18" charset="0"/>
                                  </a:rPr>
                                  <m:t>𝑖</m:t>
                                </m:r>
                                <m:r>
                                  <a:rPr lang="pt-PT" sz="1800" b="0" i="1" smtClean="0">
                                    <a:latin typeface="Cambria Math" panose="02040503050406030204" pitchFamily="18" charset="0"/>
                                  </a:rPr>
                                  <m:t>)</m:t>
                                </m:r>
                              </m:sup>
                            </m:sSup>
                            <m:d>
                              <m:dPr>
                                <m:begChr m:val="⟨"/>
                                <m:endChr m:val="⟩"/>
                                <m:ctrlPr>
                                  <a:rPr lang="pt-PT" sz="1800" i="1" smtClean="0">
                                    <a:latin typeface="Cambria Math" panose="02040503050406030204" pitchFamily="18" charset="0"/>
                                  </a:rPr>
                                </m:ctrlPr>
                              </m:dPr>
                              <m:e>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e>
                                </m:d>
                                <m:r>
                                  <a:rPr lang="pt-PT" sz="1800" b="0" i="1" smtClean="0">
                                    <a:latin typeface="Cambria Math" panose="02040503050406030204" pitchFamily="18" charset="0"/>
                                  </a:rPr>
                                  <m:t>,</m:t>
                                </m:r>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i="1">
                                        <a:latin typeface="Cambria Math" panose="02040503050406030204" pitchFamily="18" charset="0"/>
                                      </a:rPr>
                                      <m:t>𝑥</m:t>
                                    </m:r>
                                  </m:e>
                                </m:d>
                              </m:e>
                            </m:d>
                          </m:e>
                        </m:d>
                      </m:e>
                    </m:nary>
                    <m:r>
                      <a:rPr lang="pt-PT" sz="1800" i="1">
                        <a:latin typeface="Cambria Math" panose="02040503050406030204" pitchFamily="18" charset="0"/>
                      </a:rPr>
                      <m:t>+</m:t>
                    </m:r>
                    <m:r>
                      <a:rPr lang="pt-PT" sz="1800" i="1">
                        <a:latin typeface="Cambria Math" panose="02040503050406030204" pitchFamily="18" charset="0"/>
                      </a:rPr>
                      <m:t>𝑏</m:t>
                    </m:r>
                  </m:oMath>
                </a14:m>
                <a:r>
                  <a:rPr lang="en-GB" sz="1800" dirty="0"/>
                  <a:t>,  </a:t>
                </a:r>
                <a14:m>
                  <m:oMath xmlns:m="http://schemas.openxmlformats.org/officeDocument/2006/math">
                    <m:r>
                      <a:rPr lang="pt-PT" sz="1800" b="0" i="1" smtClean="0">
                        <a:latin typeface="Cambria Math" panose="02040503050406030204" pitchFamily="18" charset="0"/>
                      </a:rPr>
                      <m:t>𝑆</m:t>
                    </m:r>
                  </m:oMath>
                </a14:m>
                <a:r>
                  <a:rPr lang="en-GB" sz="1800" dirty="0"/>
                  <a:t> is the set of support vectors indexes</a:t>
                </a:r>
              </a:p>
              <a:p>
                <a:pPr lvl="1"/>
                <a:r>
                  <a:rPr lang="en-GB" sz="1800" dirty="0"/>
                  <a:t>learning: </a:t>
                </a:r>
                <a14:m>
                  <m:oMath xmlns:m="http://schemas.openxmlformats.org/officeDocument/2006/math">
                    <m:func>
                      <m:funcPr>
                        <m:ctrlPr>
                          <a:rPr lang="en-GB" sz="1800" i="1" smtClean="0">
                            <a:latin typeface="Cambria Math" panose="02040503050406030204" pitchFamily="18" charset="0"/>
                          </a:rPr>
                        </m:ctrlPr>
                      </m:funcPr>
                      <m:fName>
                        <m:limLow>
                          <m:limLowPr>
                            <m:ctrlPr>
                              <a:rPr lang="en-GB" sz="1800" i="1">
                                <a:latin typeface="Cambria Math" panose="02040503050406030204" pitchFamily="18" charset="0"/>
                              </a:rPr>
                            </m:ctrlPr>
                          </m:limLowPr>
                          <m:e>
                            <m:r>
                              <m:rPr>
                                <m:sty m:val="p"/>
                              </m:rPr>
                              <a:rPr lang="en-GB" sz="1800">
                                <a:latin typeface="Cambria Math" panose="02040503050406030204" pitchFamily="18" charset="0"/>
                              </a:rPr>
                              <m:t>m</m:t>
                            </m:r>
                            <m:r>
                              <m:rPr>
                                <m:sty m:val="p"/>
                              </m:rPr>
                              <a:rPr lang="pt-PT" sz="1800" b="0" i="0" smtClean="0">
                                <a:latin typeface="Cambria Math" panose="02040503050406030204" pitchFamily="18" charset="0"/>
                              </a:rPr>
                              <m:t>ax</m:t>
                            </m:r>
                          </m:e>
                          <m:lim>
                            <m:r>
                              <a:rPr lang="pt-PT" sz="1800" b="1" i="1" smtClean="0">
                                <a:latin typeface="Cambria Math" panose="02040503050406030204" pitchFamily="18" charset="0"/>
                                <a:ea typeface="Cambria Math" panose="02040503050406030204" pitchFamily="18" charset="0"/>
                              </a:rPr>
                              <m:t>𝛼</m:t>
                            </m:r>
                          </m:lim>
                        </m:limLow>
                      </m:fName>
                      <m:e>
                        <m:d>
                          <m:dPr>
                            <m:ctrlPr>
                              <a:rPr lang="en-GB" sz="1800" i="1">
                                <a:latin typeface="Cambria Math" panose="02040503050406030204" pitchFamily="18" charset="0"/>
                              </a:rPr>
                            </m:ctrlPr>
                          </m:dPr>
                          <m:e>
                            <m:nary>
                              <m:naryPr>
                                <m:chr m:val="∑"/>
                                <m:ctrlPr>
                                  <a:rPr lang="en-GB" sz="1800" i="1" smtClean="0">
                                    <a:latin typeface="Cambria Math" panose="02040503050406030204" pitchFamily="18" charset="0"/>
                                  </a:rPr>
                                </m:ctrlPr>
                              </m:naryPr>
                              <m:sub>
                                <m:r>
                                  <m:rPr>
                                    <m:brk m:alnAt="23"/>
                                  </m:rPr>
                                  <a:rPr lang="pt-PT" sz="1800" i="1">
                                    <a:latin typeface="Cambria Math" panose="02040503050406030204" pitchFamily="18" charset="0"/>
                                    <a:ea typeface="Cambria Math" panose="02040503050406030204" pitchFamily="18" charset="0"/>
                                  </a:rPr>
                                  <m:t>𝑖</m:t>
                                </m:r>
                                <m:r>
                                  <a:rPr lang="pt-PT" sz="1800" b="0" i="1" smtClean="0">
                                    <a:latin typeface="Cambria Math" panose="02040503050406030204" pitchFamily="18" charset="0"/>
                                    <a:ea typeface="Cambria Math" panose="02040503050406030204" pitchFamily="18" charset="0"/>
                                  </a:rPr>
                                  <m:t>=1</m:t>
                                </m:r>
                              </m:sub>
                              <m:sup>
                                <m:r>
                                  <a:rPr lang="pt-PT" sz="1800" b="0" i="1" smtClean="0">
                                    <a:latin typeface="Cambria Math" panose="02040503050406030204" pitchFamily="18" charset="0"/>
                                    <a:ea typeface="Cambria Math" panose="02040503050406030204" pitchFamily="18" charset="0"/>
                                  </a:rPr>
                                  <m:t>𝑀</m:t>
                                </m:r>
                              </m:sup>
                              <m:e>
                                <m:sSub>
                                  <m:sSubPr>
                                    <m:ctrlPr>
                                      <a:rPr lang="pt-PT" sz="1800" i="1">
                                        <a:latin typeface="Cambria Math" panose="02040503050406030204" pitchFamily="18" charset="0"/>
                                        <a:ea typeface="Cambria Math" panose="02040503050406030204" pitchFamily="18" charset="0"/>
                                      </a:rPr>
                                    </m:ctrlPr>
                                  </m:sSubPr>
                                  <m:e>
                                    <m:r>
                                      <a:rPr lang="pt-PT" sz="1800" i="1">
                                        <a:latin typeface="Cambria Math" panose="02040503050406030204" pitchFamily="18" charset="0"/>
                                        <a:ea typeface="Cambria Math" panose="02040503050406030204" pitchFamily="18" charset="0"/>
                                      </a:rPr>
                                      <m:t>𝛼</m:t>
                                    </m:r>
                                  </m:e>
                                  <m:sub>
                                    <m:r>
                                      <a:rPr lang="pt-PT" sz="1800" i="1">
                                        <a:latin typeface="Cambria Math" panose="02040503050406030204" pitchFamily="18" charset="0"/>
                                        <a:ea typeface="Cambria Math" panose="02040503050406030204" pitchFamily="18" charset="0"/>
                                      </a:rPr>
                                      <m:t>𝑖</m:t>
                                    </m:r>
                                  </m:sub>
                                </m:sSub>
                              </m:e>
                            </m:nary>
                            <m:r>
                              <a:rPr lang="pt-PT" sz="1800" b="0" i="1" smtClean="0">
                                <a:latin typeface="Cambria Math" panose="02040503050406030204" pitchFamily="18" charset="0"/>
                              </a:rPr>
                              <m:t>−</m:t>
                            </m:r>
                            <m:f>
                              <m:fPr>
                                <m:ctrlPr>
                                  <a:rPr lang="en-GB" sz="1800" i="1">
                                    <a:latin typeface="Cambria Math" panose="02040503050406030204" pitchFamily="18" charset="0"/>
                                  </a:rPr>
                                </m:ctrlPr>
                              </m:fPr>
                              <m:num>
                                <m:r>
                                  <a:rPr lang="pt-PT" sz="1800" b="0" i="1" smtClean="0">
                                    <a:latin typeface="Cambria Math" panose="02040503050406030204" pitchFamily="18" charset="0"/>
                                  </a:rPr>
                                  <m:t>1</m:t>
                                </m:r>
                              </m:num>
                              <m:den>
                                <m:r>
                                  <a:rPr lang="pt-PT" sz="1800" b="1" i="1" smtClean="0">
                                    <a:latin typeface="Cambria Math" panose="02040503050406030204" pitchFamily="18" charset="0"/>
                                  </a:rPr>
                                  <m:t>𝟐</m:t>
                                </m:r>
                              </m:den>
                            </m:f>
                            <m:nary>
                              <m:naryPr>
                                <m:chr m:val="∑"/>
                                <m:ctrlPr>
                                  <a:rPr lang="pt-PT" sz="1800" b="1" i="1" smtClean="0">
                                    <a:latin typeface="Cambria Math" panose="02040503050406030204" pitchFamily="18" charset="0"/>
                                  </a:rPr>
                                </m:ctrlPr>
                              </m:naryPr>
                              <m:sub>
                                <m:r>
                                  <m:rPr>
                                    <m:brk m:alnAt="23"/>
                                  </m:rPr>
                                  <a:rPr lang="pt-PT" sz="1800" b="1" i="1" smtClean="0">
                                    <a:latin typeface="Cambria Math" panose="02040503050406030204" pitchFamily="18" charset="0"/>
                                  </a:rPr>
                                  <m:t>𝒊</m:t>
                                </m:r>
                                <m:r>
                                  <a:rPr lang="pt-PT" sz="1800" b="1" i="1" smtClean="0">
                                    <a:latin typeface="Cambria Math" panose="02040503050406030204" pitchFamily="18" charset="0"/>
                                  </a:rPr>
                                  <m:t>,</m:t>
                                </m:r>
                                <m:r>
                                  <a:rPr lang="pt-PT" sz="1800" b="1" i="1" smtClean="0">
                                    <a:latin typeface="Cambria Math" panose="02040503050406030204" pitchFamily="18" charset="0"/>
                                  </a:rPr>
                                  <m:t>𝒋</m:t>
                                </m:r>
                              </m:sub>
                              <m:sup>
                                <m:r>
                                  <a:rPr lang="pt-PT" sz="1800" b="1" i="1" smtClean="0">
                                    <a:latin typeface="Cambria Math" panose="02040503050406030204" pitchFamily="18" charset="0"/>
                                  </a:rPr>
                                  <m:t>𝑴</m:t>
                                </m:r>
                                <m:r>
                                  <a:rPr lang="pt-PT" sz="1800" b="1" i="1" smtClean="0">
                                    <a:latin typeface="Cambria Math" panose="02040503050406030204" pitchFamily="18" charset="0"/>
                                  </a:rPr>
                                  <m:t>,</m:t>
                                </m:r>
                                <m:r>
                                  <a:rPr lang="pt-PT" sz="1800" b="1" i="1" smtClean="0">
                                    <a:latin typeface="Cambria Math" panose="02040503050406030204" pitchFamily="18" charset="0"/>
                                  </a:rPr>
                                  <m:t>𝑴</m:t>
                                </m:r>
                              </m:sup>
                              <m:e>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𝑖</m:t>
                                    </m:r>
                                  </m:sub>
                                </m:sSub>
                                <m:sSub>
                                  <m:sSubPr>
                                    <m:ctrlPr>
                                      <a:rPr lang="pt-PT" i="1">
                                        <a:latin typeface="Cambria Math" panose="02040503050406030204" pitchFamily="18" charset="0"/>
                                        <a:ea typeface="Cambria Math" panose="02040503050406030204" pitchFamily="18" charset="0"/>
                                      </a:rPr>
                                    </m:ctrlPr>
                                  </m:sSubPr>
                                  <m:e>
                                    <m:r>
                                      <a:rPr lang="pt-PT" i="1">
                                        <a:latin typeface="Cambria Math" panose="02040503050406030204" pitchFamily="18" charset="0"/>
                                        <a:ea typeface="Cambria Math" panose="02040503050406030204" pitchFamily="18" charset="0"/>
                                      </a:rPr>
                                      <m:t>𝛼</m:t>
                                    </m:r>
                                  </m:e>
                                  <m:sub>
                                    <m:r>
                                      <a:rPr lang="pt-PT" i="1">
                                        <a:latin typeface="Cambria Math" panose="02040503050406030204" pitchFamily="18" charset="0"/>
                                        <a:ea typeface="Cambria Math" panose="02040503050406030204" pitchFamily="18" charset="0"/>
                                      </a:rPr>
                                      <m:t>𝑗</m:t>
                                    </m:r>
                                  </m:sub>
                                </m:sSub>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𝑖</m:t>
                                    </m:r>
                                    <m:r>
                                      <a:rPr lang="pt-PT" i="1">
                                        <a:latin typeface="Cambria Math" panose="02040503050406030204" pitchFamily="18" charset="0"/>
                                      </a:rPr>
                                      <m:t>)</m:t>
                                    </m:r>
                                  </m:sup>
                                </m:sSup>
                                <m:sSup>
                                  <m:sSupPr>
                                    <m:ctrlPr>
                                      <a:rPr lang="pt-PT" i="1">
                                        <a:latin typeface="Cambria Math" panose="02040503050406030204" pitchFamily="18" charset="0"/>
                                      </a:rPr>
                                    </m:ctrlPr>
                                  </m:sSupPr>
                                  <m:e>
                                    <m:r>
                                      <a:rPr lang="pt-PT" i="1">
                                        <a:latin typeface="Cambria Math" panose="02040503050406030204" pitchFamily="18" charset="0"/>
                                      </a:rPr>
                                      <m:t>𝑦</m:t>
                                    </m:r>
                                  </m:e>
                                  <m:sup>
                                    <m:r>
                                      <a:rPr lang="pt-PT" i="1">
                                        <a:latin typeface="Cambria Math" panose="02040503050406030204" pitchFamily="18" charset="0"/>
                                      </a:rPr>
                                      <m:t>(</m:t>
                                    </m:r>
                                    <m:r>
                                      <a:rPr lang="pt-PT" i="1">
                                        <a:latin typeface="Cambria Math" panose="02040503050406030204" pitchFamily="18" charset="0"/>
                                      </a:rPr>
                                      <m:t>𝑗</m:t>
                                    </m:r>
                                    <m:r>
                                      <a:rPr lang="pt-PT" i="1">
                                        <a:latin typeface="Cambria Math" panose="02040503050406030204" pitchFamily="18" charset="0"/>
                                      </a:rPr>
                                      <m:t>)</m:t>
                                    </m:r>
                                  </m:sup>
                                </m:sSup>
                                <m:d>
                                  <m:dPr>
                                    <m:begChr m:val="⟨"/>
                                    <m:endChr m:val="⟩"/>
                                    <m:ctrlPr>
                                      <a:rPr lang="pt-PT" i="1">
                                        <a:latin typeface="Cambria Math" panose="02040503050406030204" pitchFamily="18" charset="0"/>
                                      </a:rPr>
                                    </m:ctrlPr>
                                  </m:dPr>
                                  <m:e>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𝑖</m:t>
                                                </m:r>
                                              </m:e>
                                            </m:d>
                                          </m:sup>
                                        </m:sSup>
                                      </m:e>
                                    </m:d>
                                    <m:r>
                                      <a:rPr lang="pt-PT" i="1">
                                        <a:latin typeface="Cambria Math" panose="02040503050406030204" pitchFamily="18" charset="0"/>
                                      </a:rPr>
                                      <m:t>,</m:t>
                                    </m:r>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sSup>
                                          <m:sSupPr>
                                            <m:ctrlPr>
                                              <a:rPr lang="pt-PT" i="1">
                                                <a:latin typeface="Cambria Math" panose="02040503050406030204" pitchFamily="18" charset="0"/>
                                                <a:ea typeface="Cambria Math" panose="02040503050406030204" pitchFamily="18" charset="0"/>
                                              </a:rPr>
                                            </m:ctrlPr>
                                          </m:sSupPr>
                                          <m:e>
                                            <m:r>
                                              <a:rPr lang="pt-PT" i="1">
                                                <a:latin typeface="Cambria Math" panose="02040503050406030204" pitchFamily="18" charset="0"/>
                                                <a:ea typeface="Cambria Math" panose="02040503050406030204" pitchFamily="18" charset="0"/>
                                              </a:rPr>
                                              <m:t>𝑥</m:t>
                                            </m:r>
                                          </m:e>
                                          <m:sup>
                                            <m:d>
                                              <m:dPr>
                                                <m:ctrlPr>
                                                  <a:rPr lang="pt-PT" i="1">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𝑗</m:t>
                                                </m:r>
                                              </m:e>
                                            </m:d>
                                          </m:sup>
                                        </m:sSup>
                                      </m:e>
                                    </m:d>
                                  </m:e>
                                </m:d>
                              </m:e>
                            </m:nary>
                          </m:e>
                        </m:d>
                      </m:e>
                    </m:func>
                  </m:oMath>
                </a14:m>
                <a:r>
                  <a:rPr lang="en-GB" sz="1800" dirty="0"/>
                  <a:t> </a:t>
                </a:r>
              </a:p>
              <a:p>
                <a:pPr lvl="1"/>
                <a:endParaRPr lang="en-GB" dirty="0"/>
              </a:p>
              <a:p>
                <a:pPr>
                  <a:lnSpc>
                    <a:spcPct val="170000"/>
                  </a:lnSpc>
                </a:pPr>
                <a:r>
                  <a:rPr lang="en-GB" dirty="0"/>
                  <a:t>Computing an inner product in the feature space is now </a:t>
                </a:r>
                <a14:m>
                  <m:oMath xmlns:m="http://schemas.openxmlformats.org/officeDocument/2006/math">
                    <m:r>
                      <a:rPr lang="en-GB" i="1" smtClean="0">
                        <a:latin typeface="Cambria Math" panose="02040503050406030204" pitchFamily="18" charset="0"/>
                        <a:ea typeface="Cambria Math" panose="02040503050406030204" pitchFamily="18" charset="0"/>
                      </a:rPr>
                      <m:t>𝒪</m:t>
                    </m:r>
                    <m:d>
                      <m:dPr>
                        <m:ctrlPr>
                          <a:rPr lang="en-GB"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𝑝</m:t>
                        </m:r>
                      </m:e>
                    </m:d>
                  </m:oMath>
                </a14:m>
                <a:r>
                  <a:rPr lang="en-GB" dirty="0"/>
                  <a:t> instead of </a:t>
                </a:r>
                <a14:m>
                  <m:oMath xmlns:m="http://schemas.openxmlformats.org/officeDocument/2006/math">
                    <m:r>
                      <a:rPr lang="en-GB" i="1">
                        <a:latin typeface="Cambria Math" panose="02040503050406030204" pitchFamily="18" charset="0"/>
                        <a:ea typeface="Cambria Math" panose="02040503050406030204" pitchFamily="18" charset="0"/>
                      </a:rPr>
                      <m:t>𝒪</m:t>
                    </m:r>
                    <m:d>
                      <m:dPr>
                        <m:ctrlPr>
                          <a:rPr lang="en-GB" i="1">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𝑘</m:t>
                        </m:r>
                      </m:e>
                    </m:d>
                  </m:oMath>
                </a14:m>
                <a:r>
                  <a:rPr lang="en-GB" dirty="0"/>
                  <a:t> and this represents a huge computational burden, since usually </a:t>
                </a:r>
                <a14:m>
                  <m:oMath xmlns:m="http://schemas.openxmlformats.org/officeDocument/2006/math">
                    <m:r>
                      <a:rPr lang="pt-PT" b="0" i="1" smtClean="0">
                        <a:latin typeface="Cambria Math" panose="02040503050406030204" pitchFamily="18" charset="0"/>
                      </a:rPr>
                      <m:t>𝑝</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𝑘</m:t>
                    </m:r>
                  </m:oMath>
                </a14:m>
                <a:r>
                  <a:rPr lang="en-GB" dirty="0"/>
                  <a:t> .</a:t>
                </a:r>
                <a:br>
                  <a:rPr lang="en-GB" dirty="0"/>
                </a:br>
                <a:r>
                  <a:rPr lang="en-GB" dirty="0"/>
                  <a:t>In fact some feature maps imply </a:t>
                </a:r>
                <a14:m>
                  <m:oMath xmlns:m="http://schemas.openxmlformats.org/officeDocument/2006/math">
                    <m:r>
                      <a:rPr lang="pt-PT" b="0" i="1" smtClean="0">
                        <a:latin typeface="Cambria Math" panose="02040503050406030204" pitchFamily="18" charset="0"/>
                      </a:rPr>
                      <m:t>𝑝</m:t>
                    </m:r>
                    <m:r>
                      <a:rPr lang="pt-PT" b="0" i="1" smtClean="0">
                        <a:latin typeface="Cambria Math" panose="02040503050406030204" pitchFamily="18" charset="0"/>
                      </a:rPr>
                      <m:t>=∞</m:t>
                    </m:r>
                  </m:oMath>
                </a14:m>
                <a:endParaRPr lang="en-GB" b="1" dirty="0"/>
              </a:p>
              <a:p>
                <a:pPr lvl="1"/>
                <a:endParaRPr lang="en-GB" dirty="0"/>
              </a:p>
            </p:txBody>
          </p:sp>
        </mc:Choice>
        <mc:Fallback xmlns="">
          <p:sp>
            <p:nvSpPr>
              <p:cNvPr id="3" name="Marcador de Posição de Conteúdo 2">
                <a:extLst>
                  <a:ext uri="{FF2B5EF4-FFF2-40B4-BE49-F238E27FC236}">
                    <a16:creationId xmlns:a16="http://schemas.microsoft.com/office/drawing/2014/main" id="{4CB831F8-7848-3D48-5015-F2E62E11FF9B}"/>
                  </a:ext>
                </a:extLst>
              </p:cNvPr>
              <p:cNvSpPr>
                <a:spLocks noGrp="1" noRot="1" noChangeAspect="1" noMove="1" noResize="1" noEditPoints="1" noAdjustHandles="1" noChangeArrowheads="1" noChangeShapeType="1" noTextEdit="1"/>
              </p:cNvSpPr>
              <p:nvPr>
                <p:ph idx="1"/>
              </p:nvPr>
            </p:nvSpPr>
            <p:spPr>
              <a:xfrm>
                <a:off x="445168" y="1475403"/>
                <a:ext cx="10948737" cy="5190092"/>
              </a:xfrm>
              <a:blipFill>
                <a:blip r:embed="rId2"/>
                <a:stretch>
                  <a:fillRect l="-232" t="-1467"/>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51C3885-DE1F-5F6B-24F5-16E1D71C9C61}"/>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3749739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22695-A151-2E15-5092-C7CCACF6628C}"/>
              </a:ext>
            </a:extLst>
          </p:cNvPr>
          <p:cNvSpPr>
            <a:spLocks noGrp="1"/>
          </p:cNvSpPr>
          <p:nvPr>
            <p:ph type="title"/>
          </p:nvPr>
        </p:nvSpPr>
        <p:spPr/>
        <p:txBody>
          <a:bodyPr/>
          <a:lstStyle/>
          <a:p>
            <a:r>
              <a:rPr lang="en-GB" dirty="0"/>
              <a:t>Recalling Classical Kernels (5/6)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B831F8-7848-3D48-5015-F2E62E11FF9B}"/>
                  </a:ext>
                </a:extLst>
              </p:cNvPr>
              <p:cNvSpPr>
                <a:spLocks noGrp="1"/>
              </p:cNvSpPr>
              <p:nvPr>
                <p:ph idx="1"/>
              </p:nvPr>
            </p:nvSpPr>
            <p:spPr>
              <a:xfrm>
                <a:off x="445168" y="1475403"/>
                <a:ext cx="10948737" cy="5190092"/>
              </a:xfrm>
            </p:spPr>
            <p:txBody>
              <a:bodyPr>
                <a:normAutofit/>
              </a:bodyPr>
              <a:lstStyle/>
              <a:p>
                <a:r>
                  <a:rPr lang="en-GB" dirty="0"/>
                  <a:t>Let </a:t>
                </a:r>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𝜅</m:t>
                        </m:r>
                      </m:e>
                      <m:sub>
                        <m:r>
                          <a:rPr lang="pt-PT" b="1" i="1">
                            <a:latin typeface="Cambria Math" panose="02040503050406030204" pitchFamily="18" charset="0"/>
                            <a:ea typeface="Cambria Math" panose="02040503050406030204" pitchFamily="18" charset="0"/>
                          </a:rPr>
                          <m:t>𝝓</m:t>
                        </m:r>
                      </m:sub>
                    </m:sSub>
                    <m:d>
                      <m:dPr>
                        <m:ctrlPr>
                          <a:rPr lang="en-GB"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𝑧</m:t>
                        </m:r>
                      </m:e>
                    </m:d>
                    <m:r>
                      <a:rPr lang="pt-PT" b="0" i="1" smtClean="0">
                        <a:latin typeface="Cambria Math" panose="02040503050406030204" pitchFamily="18" charset="0"/>
                        <a:ea typeface="Cambria Math" panose="02040503050406030204" pitchFamily="18" charset="0"/>
                      </a:rPr>
                      <m:t>=</m:t>
                    </m:r>
                    <m:d>
                      <m:dPr>
                        <m:begChr m:val="⟨"/>
                        <m:endChr m:val="⟩"/>
                        <m:ctrlPr>
                          <a:rPr lang="pt-PT" b="1" i="1">
                            <a:latin typeface="Cambria Math" panose="02040503050406030204" pitchFamily="18" charset="0"/>
                          </a:rPr>
                        </m:ctrlPr>
                      </m:dPr>
                      <m:e>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r>
                          <a:rPr lang="pt-PT" b="1" i="1">
                            <a:latin typeface="Cambria Math" panose="02040503050406030204" pitchFamily="18" charset="0"/>
                            <a:ea typeface="Cambria Math" panose="02040503050406030204" pitchFamily="18" charset="0"/>
                          </a:rPr>
                          <m:t>,</m:t>
                        </m:r>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𝒛</m:t>
                            </m:r>
                          </m:e>
                        </m:d>
                      </m:e>
                    </m:d>
                  </m:oMath>
                </a14:m>
                <a:r>
                  <a:rPr lang="en-GB" dirty="0"/>
                  <a:t> be the kernel, a measure of similarity between </a:t>
                </a:r>
                <a14:m>
                  <m:oMath xmlns:m="http://schemas.openxmlformats.org/officeDocument/2006/math">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oMath>
                </a14:m>
                <a:r>
                  <a:rPr lang="en-GB" dirty="0"/>
                  <a:t> and </a:t>
                </a:r>
                <a14:m>
                  <m:oMath xmlns:m="http://schemas.openxmlformats.org/officeDocument/2006/math">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𝒛</m:t>
                        </m:r>
                      </m:e>
                    </m:d>
                  </m:oMath>
                </a14:m>
                <a:endParaRPr lang="en-GB" dirty="0"/>
              </a:p>
              <a:p>
                <a:pPr lvl="1"/>
                <a:endParaRPr lang="en-GB" dirty="0"/>
              </a:p>
              <a:p>
                <a:r>
                  <a:rPr lang="pt-PT" dirty="0" err="1"/>
                  <a:t>It</a:t>
                </a:r>
                <a:r>
                  <a:rPr lang="pt-PT" dirty="0"/>
                  <a:t> can </a:t>
                </a:r>
                <a:r>
                  <a:rPr lang="pt-PT" dirty="0" err="1"/>
                  <a:t>be</a:t>
                </a:r>
                <a:r>
                  <a:rPr lang="pt-PT" dirty="0"/>
                  <a:t> </a:t>
                </a:r>
                <a:r>
                  <a:rPr lang="pt-PT" dirty="0" err="1"/>
                  <a:t>shown</a:t>
                </a:r>
                <a:r>
                  <a:rPr lang="pt-PT" dirty="0"/>
                  <a:t> </a:t>
                </a:r>
                <a:r>
                  <a:rPr lang="pt-PT" dirty="0" err="1"/>
                  <a:t>that</a:t>
                </a:r>
                <a:r>
                  <a:rPr lang="pt-PT" dirty="0"/>
                  <a:t> for </a:t>
                </a:r>
                <a:r>
                  <a:rPr lang="pt-PT" dirty="0" err="1"/>
                  <a:t>feature</a:t>
                </a:r>
                <a:r>
                  <a:rPr lang="pt-PT" dirty="0"/>
                  <a:t> </a:t>
                </a:r>
                <a:r>
                  <a:rPr lang="pt-PT" dirty="0" err="1"/>
                  <a:t>maps</a:t>
                </a:r>
                <a:r>
                  <a:rPr lang="pt-PT" dirty="0"/>
                  <a:t> </a:t>
                </a:r>
                <a:r>
                  <a:rPr lang="pt-PT" dirty="0" err="1"/>
                  <a:t>obeying</a:t>
                </a:r>
                <a:r>
                  <a:rPr lang="pt-PT" dirty="0"/>
                  <a:t> </a:t>
                </a:r>
                <a:r>
                  <a:rPr lang="pt-PT" dirty="0" err="1"/>
                  <a:t>Mercer’s</a:t>
                </a:r>
                <a:r>
                  <a:rPr lang="pt-PT" dirty="0"/>
                  <a:t> </a:t>
                </a:r>
                <a:r>
                  <a:rPr lang="pt-PT" dirty="0" err="1"/>
                  <a:t>condition</a:t>
                </a:r>
                <a:r>
                  <a:rPr lang="pt-PT" dirty="0"/>
                  <a:t> </a:t>
                </a:r>
                <a:r>
                  <a:rPr lang="pt-PT" dirty="0" err="1"/>
                  <a:t>the</a:t>
                </a:r>
                <a:r>
                  <a:rPr lang="pt-PT" dirty="0"/>
                  <a:t> </a:t>
                </a:r>
                <a:r>
                  <a:rPr lang="pt-PT" dirty="0" err="1"/>
                  <a:t>respective</a:t>
                </a:r>
                <a:r>
                  <a:rPr lang="pt-PT" dirty="0"/>
                  <a:t> </a:t>
                </a:r>
                <a:r>
                  <a:rPr lang="pt-PT" dirty="0" err="1"/>
                  <a:t>kernel</a:t>
                </a:r>
                <a:r>
                  <a:rPr lang="pt-PT" dirty="0"/>
                  <a:t> can </a:t>
                </a:r>
                <a:r>
                  <a:rPr lang="pt-PT" dirty="0" err="1"/>
                  <a:t>be</a:t>
                </a:r>
                <a:r>
                  <a:rPr lang="pt-PT" dirty="0"/>
                  <a:t> </a:t>
                </a:r>
                <a:r>
                  <a:rPr lang="pt-PT" dirty="0" err="1"/>
                  <a:t>evaluated</a:t>
                </a:r>
                <a:r>
                  <a:rPr lang="pt-PT" dirty="0"/>
                  <a:t> </a:t>
                </a:r>
                <a:r>
                  <a:rPr lang="pt-PT" dirty="0" err="1"/>
                  <a:t>with</a:t>
                </a:r>
                <a:r>
                  <a:rPr lang="pt-PT" dirty="0"/>
                  <a:t> </a:t>
                </a:r>
                <a:r>
                  <a:rPr lang="pt-PT" dirty="0" err="1"/>
                  <a:t>complexity</a:t>
                </a:r>
                <a:r>
                  <a:rPr lang="pt-PT" dirty="0"/>
                  <a:t> </a:t>
                </a:r>
                <a14:m>
                  <m:oMath xmlns:m="http://schemas.openxmlformats.org/officeDocument/2006/math">
                    <m:r>
                      <a:rPr lang="en-GB" sz="1800" i="1" smtClean="0">
                        <a:latin typeface="Cambria Math" panose="02040503050406030204" pitchFamily="18" charset="0"/>
                        <a:ea typeface="Cambria Math" panose="02040503050406030204" pitchFamily="18" charset="0"/>
                      </a:rPr>
                      <m:t>𝒪</m:t>
                    </m:r>
                    <m:d>
                      <m:dPr>
                        <m:ctrlPr>
                          <a:rPr lang="en-GB" sz="1800" i="1">
                            <a:latin typeface="Cambria Math" panose="02040503050406030204" pitchFamily="18" charset="0"/>
                            <a:ea typeface="Cambria Math" panose="02040503050406030204" pitchFamily="18" charset="0"/>
                          </a:rPr>
                        </m:ctrlPr>
                      </m:dPr>
                      <m:e>
                        <m:r>
                          <a:rPr lang="pt-PT" sz="1800" b="0" i="1" smtClean="0">
                            <a:latin typeface="Cambria Math" panose="02040503050406030204" pitchFamily="18" charset="0"/>
                            <a:ea typeface="Cambria Math" panose="02040503050406030204" pitchFamily="18" charset="0"/>
                          </a:rPr>
                          <m:t>𝑘</m:t>
                        </m:r>
                      </m:e>
                    </m:d>
                  </m:oMath>
                </a14:m>
                <a:r>
                  <a:rPr lang="en-GB" sz="1800" dirty="0"/>
                  <a:t>  and not with complexity </a:t>
                </a:r>
                <a14:m>
                  <m:oMath xmlns:m="http://schemas.openxmlformats.org/officeDocument/2006/math">
                    <m:r>
                      <a:rPr lang="en-GB" sz="1800" i="1">
                        <a:latin typeface="Cambria Math" panose="02040503050406030204" pitchFamily="18" charset="0"/>
                        <a:ea typeface="Cambria Math" panose="02040503050406030204" pitchFamily="18" charset="0"/>
                      </a:rPr>
                      <m:t>𝒪</m:t>
                    </m:r>
                    <m:d>
                      <m:dPr>
                        <m:ctrlPr>
                          <a:rPr lang="en-GB" sz="1800" i="1">
                            <a:latin typeface="Cambria Math" panose="02040503050406030204" pitchFamily="18" charset="0"/>
                            <a:ea typeface="Cambria Math" panose="02040503050406030204" pitchFamily="18" charset="0"/>
                          </a:rPr>
                        </m:ctrlPr>
                      </m:dPr>
                      <m:e>
                        <m:r>
                          <a:rPr lang="pt-PT" sz="1800" b="0" i="1" smtClean="0">
                            <a:latin typeface="Cambria Math" panose="02040503050406030204" pitchFamily="18" charset="0"/>
                            <a:ea typeface="Cambria Math" panose="02040503050406030204" pitchFamily="18" charset="0"/>
                          </a:rPr>
                          <m:t>𝑝</m:t>
                        </m:r>
                      </m:e>
                    </m:d>
                  </m:oMath>
                </a14:m>
                <a:r>
                  <a:rPr lang="en-GB" sz="1800" dirty="0"/>
                  <a:t>, i.e.</a:t>
                </a:r>
              </a:p>
              <a:p>
                <a:pPr lvl="1"/>
                <a:r>
                  <a:rPr lang="en-GB" sz="1600" dirty="0"/>
                  <a:t>we get the linearly separability advantage of working in the p-dimensional feature space</a:t>
                </a:r>
              </a:p>
              <a:p>
                <a:pPr lvl="1"/>
                <a:r>
                  <a:rPr lang="en-GB" sz="1600" dirty="0"/>
                  <a:t>with a cost proportional to the k-dimensionality of the original data space </a:t>
                </a:r>
              </a:p>
              <a:p>
                <a:pPr lvl="1"/>
                <a:endParaRPr lang="en-GB" dirty="0"/>
              </a:p>
              <a:p>
                <a:pPr>
                  <a:lnSpc>
                    <a:spcPct val="170000"/>
                  </a:lnSpc>
                </a:pPr>
                <a:r>
                  <a:rPr lang="pt-PT" dirty="0" err="1"/>
                  <a:t>This</a:t>
                </a:r>
                <a:r>
                  <a:rPr lang="pt-PT" dirty="0"/>
                  <a:t> </a:t>
                </a:r>
                <a:r>
                  <a:rPr lang="pt-PT" dirty="0" err="1"/>
                  <a:t>is</a:t>
                </a:r>
                <a:r>
                  <a:rPr lang="pt-PT" dirty="0"/>
                  <a:t> </a:t>
                </a:r>
                <a:r>
                  <a:rPr lang="pt-PT" dirty="0" err="1"/>
                  <a:t>possible</a:t>
                </a:r>
                <a:r>
                  <a:rPr lang="pt-PT" dirty="0"/>
                  <a:t> </a:t>
                </a:r>
                <a:r>
                  <a:rPr lang="pt-PT" dirty="0" err="1"/>
                  <a:t>because</a:t>
                </a:r>
                <a:r>
                  <a:rPr lang="pt-PT" dirty="0"/>
                  <a:t> </a:t>
                </a:r>
                <a:r>
                  <a:rPr lang="pt-PT" dirty="0" err="1"/>
                  <a:t>the</a:t>
                </a:r>
                <a:r>
                  <a:rPr lang="pt-PT" dirty="0"/>
                  <a:t> </a:t>
                </a:r>
                <a:r>
                  <a:rPr lang="pt-PT" dirty="0" err="1"/>
                  <a:t>algorithm</a:t>
                </a:r>
                <a:r>
                  <a:rPr lang="pt-PT" dirty="0"/>
                  <a:t> does </a:t>
                </a:r>
                <a:r>
                  <a:rPr lang="pt-PT" dirty="0" err="1"/>
                  <a:t>not</a:t>
                </a:r>
                <a:r>
                  <a:rPr lang="pt-PT" dirty="0"/>
                  <a:t> </a:t>
                </a:r>
                <a:r>
                  <a:rPr lang="pt-PT" dirty="0" err="1"/>
                  <a:t>care</a:t>
                </a:r>
                <a:r>
                  <a:rPr lang="pt-PT" dirty="0"/>
                  <a:t> </a:t>
                </a:r>
                <a:r>
                  <a:rPr lang="pt-PT" dirty="0" err="1"/>
                  <a:t>where</a:t>
                </a:r>
                <a:r>
                  <a:rPr lang="pt-PT" dirty="0"/>
                  <a:t> </a:t>
                </a:r>
                <a:r>
                  <a:rPr lang="pt-PT" dirty="0" err="1"/>
                  <a:t>the</a:t>
                </a:r>
                <a:r>
                  <a:rPr lang="pt-PT" dirty="0"/>
                  <a:t> </a:t>
                </a:r>
                <a:r>
                  <a:rPr lang="pt-PT" dirty="0" err="1"/>
                  <a:t>points</a:t>
                </a:r>
                <a:r>
                  <a:rPr lang="pt-PT" dirty="0"/>
                  <a:t> </a:t>
                </a:r>
                <a14:m>
                  <m:oMath xmlns:m="http://schemas.openxmlformats.org/officeDocument/2006/math">
                    <m:r>
                      <a:rPr lang="pt-PT" b="1" i="1" smtClean="0">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oMath>
                </a14:m>
                <a:r>
                  <a:rPr lang="en-GB" dirty="0"/>
                  <a:t> and </a:t>
                </a:r>
                <a14:m>
                  <m:oMath xmlns:m="http://schemas.openxmlformats.org/officeDocument/2006/math">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smtClean="0">
                            <a:latin typeface="Cambria Math" panose="02040503050406030204" pitchFamily="18" charset="0"/>
                            <a:ea typeface="Cambria Math" panose="02040503050406030204" pitchFamily="18" charset="0"/>
                          </a:rPr>
                          <m:t>𝒛</m:t>
                        </m:r>
                      </m:e>
                    </m:d>
                  </m:oMath>
                </a14:m>
                <a:r>
                  <a:rPr lang="en-GB" b="1" dirty="0"/>
                  <a:t> </a:t>
                </a:r>
                <a:r>
                  <a:rPr lang="en-GB" dirty="0"/>
                  <a:t>lie in the p-dimensional feature space, but rather on their similarity </a:t>
                </a:r>
                <a14:m>
                  <m:oMath xmlns:m="http://schemas.openxmlformats.org/officeDocument/2006/math">
                    <m:sSub>
                      <m:sSubPr>
                        <m:ctrlPr>
                          <a:rPr lang="en-GB" i="1">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𝜅</m:t>
                        </m:r>
                      </m:e>
                      <m:sub>
                        <m:r>
                          <a:rPr lang="pt-PT" b="1" i="1">
                            <a:latin typeface="Cambria Math" panose="02040503050406030204" pitchFamily="18" charset="0"/>
                            <a:ea typeface="Cambria Math" panose="02040503050406030204" pitchFamily="18" charset="0"/>
                          </a:rPr>
                          <m:t>𝝓</m:t>
                        </m:r>
                      </m:sub>
                    </m:sSub>
                    <m:d>
                      <m:dPr>
                        <m:ctrlPr>
                          <a:rPr lang="en-GB" i="1">
                            <a:latin typeface="Cambria Math" panose="02040503050406030204" pitchFamily="18" charset="0"/>
                            <a:ea typeface="Cambria Math" panose="02040503050406030204" pitchFamily="18" charset="0"/>
                          </a:rPr>
                        </m:ctrlPr>
                      </m:dPr>
                      <m:e>
                        <m:r>
                          <a:rPr lang="pt-PT" i="1">
                            <a:latin typeface="Cambria Math" panose="02040503050406030204" pitchFamily="18" charset="0"/>
                            <a:ea typeface="Cambria Math" panose="02040503050406030204" pitchFamily="18" charset="0"/>
                          </a:rPr>
                          <m:t>𝑥</m:t>
                        </m:r>
                        <m:r>
                          <a:rPr lang="pt-PT" i="1">
                            <a:latin typeface="Cambria Math" panose="02040503050406030204" pitchFamily="18" charset="0"/>
                            <a:ea typeface="Cambria Math" panose="02040503050406030204" pitchFamily="18" charset="0"/>
                          </a:rPr>
                          <m:t>,</m:t>
                        </m:r>
                        <m:r>
                          <a:rPr lang="pt-PT" i="1">
                            <a:latin typeface="Cambria Math" panose="02040503050406030204" pitchFamily="18" charset="0"/>
                            <a:ea typeface="Cambria Math" panose="02040503050406030204" pitchFamily="18" charset="0"/>
                          </a:rPr>
                          <m:t>𝑧</m:t>
                        </m:r>
                      </m:e>
                    </m:d>
                    <m:r>
                      <a:rPr lang="pt-PT" i="1">
                        <a:latin typeface="Cambria Math" panose="02040503050406030204" pitchFamily="18" charset="0"/>
                        <a:ea typeface="Cambria Math" panose="02040503050406030204" pitchFamily="18" charset="0"/>
                      </a:rPr>
                      <m:t>=</m:t>
                    </m:r>
                    <m:d>
                      <m:dPr>
                        <m:begChr m:val="⟨"/>
                        <m:endChr m:val="⟩"/>
                        <m:ctrlPr>
                          <a:rPr lang="pt-PT" b="1" i="1">
                            <a:latin typeface="Cambria Math" panose="02040503050406030204" pitchFamily="18" charset="0"/>
                          </a:rPr>
                        </m:ctrlPr>
                      </m:dPr>
                      <m:e>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𝒙</m:t>
                            </m:r>
                          </m:e>
                        </m:d>
                        <m:r>
                          <a:rPr lang="pt-PT" b="1" i="1">
                            <a:latin typeface="Cambria Math" panose="02040503050406030204" pitchFamily="18" charset="0"/>
                            <a:ea typeface="Cambria Math" panose="02040503050406030204" pitchFamily="18" charset="0"/>
                          </a:rPr>
                          <m:t>,</m:t>
                        </m:r>
                        <m:r>
                          <a:rPr lang="pt-PT" b="1" i="1">
                            <a:latin typeface="Cambria Math" panose="02040503050406030204" pitchFamily="18" charset="0"/>
                            <a:ea typeface="Cambria Math" panose="02040503050406030204" pitchFamily="18" charset="0"/>
                          </a:rPr>
                          <m:t>𝝓</m:t>
                        </m:r>
                        <m:d>
                          <m:dPr>
                            <m:ctrlPr>
                              <a:rPr lang="pt-PT" b="1" i="1">
                                <a:latin typeface="Cambria Math" panose="02040503050406030204" pitchFamily="18" charset="0"/>
                                <a:ea typeface="Cambria Math" panose="02040503050406030204" pitchFamily="18" charset="0"/>
                              </a:rPr>
                            </m:ctrlPr>
                          </m:dPr>
                          <m:e>
                            <m:r>
                              <a:rPr lang="pt-PT" b="1" i="1">
                                <a:latin typeface="Cambria Math" panose="02040503050406030204" pitchFamily="18" charset="0"/>
                                <a:ea typeface="Cambria Math" panose="02040503050406030204" pitchFamily="18" charset="0"/>
                              </a:rPr>
                              <m:t>𝒛</m:t>
                            </m:r>
                          </m:e>
                        </m:d>
                      </m:e>
                    </m:d>
                  </m:oMath>
                </a14:m>
                <a:endParaRPr lang="en-GB" b="1" dirty="0"/>
              </a:p>
              <a:p>
                <a:pPr lvl="1"/>
                <a:endParaRPr lang="en-GB" dirty="0"/>
              </a:p>
            </p:txBody>
          </p:sp>
        </mc:Choice>
        <mc:Fallback xmlns="">
          <p:sp>
            <p:nvSpPr>
              <p:cNvPr id="3" name="Marcador de Posição de Conteúdo 2">
                <a:extLst>
                  <a:ext uri="{FF2B5EF4-FFF2-40B4-BE49-F238E27FC236}">
                    <a16:creationId xmlns:a16="http://schemas.microsoft.com/office/drawing/2014/main" id="{4CB831F8-7848-3D48-5015-F2E62E11FF9B}"/>
                  </a:ext>
                </a:extLst>
              </p:cNvPr>
              <p:cNvSpPr>
                <a:spLocks noGrp="1" noRot="1" noChangeAspect="1" noMove="1" noResize="1" noEditPoints="1" noAdjustHandles="1" noChangeArrowheads="1" noChangeShapeType="1" noTextEdit="1"/>
              </p:cNvSpPr>
              <p:nvPr>
                <p:ph idx="1"/>
              </p:nvPr>
            </p:nvSpPr>
            <p:spPr>
              <a:xfrm>
                <a:off x="445168" y="1475403"/>
                <a:ext cx="10948737" cy="5190092"/>
              </a:xfrm>
              <a:blipFill>
                <a:blip r:embed="rId2"/>
                <a:stretch>
                  <a:fillRect l="-232" t="-978"/>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51C3885-DE1F-5F6B-24F5-16E1D71C9C61}"/>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31548106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E22695-A151-2E15-5092-C7CCACF6628C}"/>
              </a:ext>
            </a:extLst>
          </p:cNvPr>
          <p:cNvSpPr>
            <a:spLocks noGrp="1"/>
          </p:cNvSpPr>
          <p:nvPr>
            <p:ph type="title"/>
          </p:nvPr>
        </p:nvSpPr>
        <p:spPr/>
        <p:txBody>
          <a:bodyPr/>
          <a:lstStyle/>
          <a:p>
            <a:r>
              <a:rPr lang="en-GB" dirty="0"/>
              <a:t>Recalling Classical Kernels (6/6)</a:t>
            </a:r>
          </a:p>
        </p:txBody>
      </p:sp>
      <mc:AlternateContent xmlns:mc="http://schemas.openxmlformats.org/markup-compatibility/2006" xmlns:a14="http://schemas.microsoft.com/office/drawing/2010/main">
        <mc:Choice Requires="a14">
          <p:sp>
            <p:nvSpPr>
              <p:cNvPr id="3" name="Marcador de Posição de Conteúdo 2">
                <a:extLst>
                  <a:ext uri="{FF2B5EF4-FFF2-40B4-BE49-F238E27FC236}">
                    <a16:creationId xmlns:a16="http://schemas.microsoft.com/office/drawing/2014/main" id="{4CB831F8-7848-3D48-5015-F2E62E11FF9B}"/>
                  </a:ext>
                </a:extLst>
              </p:cNvPr>
              <p:cNvSpPr>
                <a:spLocks noGrp="1"/>
              </p:cNvSpPr>
              <p:nvPr>
                <p:ph idx="1"/>
              </p:nvPr>
            </p:nvSpPr>
            <p:spPr>
              <a:xfrm>
                <a:off x="445168" y="1475403"/>
                <a:ext cx="10948737" cy="5190092"/>
              </a:xfrm>
            </p:spPr>
            <p:txBody>
              <a:bodyPr>
                <a:normAutofit/>
              </a:bodyPr>
              <a:lstStyle/>
              <a:p>
                <a:pPr marL="0" indent="0">
                  <a:buNone/>
                </a:pPr>
                <a:r>
                  <a:rPr lang="pt-PT" dirty="0"/>
                  <a:t>Examples </a:t>
                </a:r>
                <a:r>
                  <a:rPr lang="pt-PT" dirty="0" err="1"/>
                  <a:t>of</a:t>
                </a:r>
                <a:r>
                  <a:rPr lang="pt-PT" dirty="0"/>
                  <a:t> </a:t>
                </a:r>
                <a:r>
                  <a:rPr lang="pt-PT" dirty="0" err="1"/>
                  <a:t>kernels</a:t>
                </a:r>
                <a:r>
                  <a:rPr lang="pt-PT" dirty="0"/>
                  <a:t>: </a:t>
                </a:r>
                <a:endParaRPr lang="en-GB" dirty="0"/>
              </a:p>
              <a:p>
                <a:pPr lvl="1"/>
                <a:endParaRPr lang="en-GB" dirty="0"/>
              </a:p>
              <a:p>
                <a:r>
                  <a:rPr lang="pt-PT" dirty="0" err="1"/>
                  <a:t>Polynomial</a:t>
                </a:r>
                <a:r>
                  <a:rPr lang="pt-PT" dirty="0"/>
                  <a:t> </a:t>
                </a:r>
                <a:r>
                  <a:rPr lang="pt-PT" dirty="0" err="1"/>
                  <a:t>kernel</a:t>
                </a:r>
                <a:endParaRPr lang="pt-PT" dirty="0"/>
              </a:p>
              <a:p>
                <a:pPr lvl="1"/>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𝜅</m:t>
                        </m:r>
                      </m:e>
                      <m:sub>
                        <m:r>
                          <a:rPr lang="pt-PT" b="1" i="1" smtClean="0">
                            <a:latin typeface="Cambria Math" panose="02040503050406030204" pitchFamily="18" charset="0"/>
                            <a:ea typeface="Cambria Math" panose="02040503050406030204" pitchFamily="18" charset="0"/>
                          </a:rPr>
                          <m:t>𝒅</m:t>
                        </m:r>
                      </m:sub>
                    </m:sSub>
                    <m:d>
                      <m:dPr>
                        <m:ctrlPr>
                          <a:rPr lang="en-GB"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𝑧</m:t>
                        </m:r>
                      </m:e>
                    </m:d>
                    <m:r>
                      <a:rPr lang="pt-PT" b="0" i="1" smtClean="0">
                        <a:latin typeface="Cambria Math" panose="02040503050406030204" pitchFamily="18" charset="0"/>
                        <a:ea typeface="Cambria Math" panose="02040503050406030204" pitchFamily="18" charset="0"/>
                      </a:rPr>
                      <m:t>=</m:t>
                    </m:r>
                    <m:sSup>
                      <m:sSupPr>
                        <m:ctrlPr>
                          <a:rPr lang="pt-PT" b="0" i="1" smtClean="0">
                            <a:latin typeface="Cambria Math" panose="02040503050406030204" pitchFamily="18" charset="0"/>
                            <a:ea typeface="Cambria Math" panose="02040503050406030204" pitchFamily="18" charset="0"/>
                          </a:rPr>
                        </m:ctrlPr>
                      </m:sSupPr>
                      <m:e>
                        <m:d>
                          <m:dPr>
                            <m:ctrlPr>
                              <a:rPr lang="pt-PT" b="0" i="1" smtClean="0">
                                <a:latin typeface="Cambria Math" panose="02040503050406030204" pitchFamily="18" charset="0"/>
                                <a:ea typeface="Cambria Math" panose="02040503050406030204" pitchFamily="18" charset="0"/>
                              </a:rPr>
                            </m:ctrlPr>
                          </m:dPr>
                          <m:e>
                            <m:d>
                              <m:dPr>
                                <m:begChr m:val="⟨"/>
                                <m:endChr m:val="⟩"/>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𝑧</m:t>
                                </m:r>
                              </m:e>
                            </m:d>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𝑐</m:t>
                            </m:r>
                          </m:e>
                        </m:d>
                      </m:e>
                      <m:sup>
                        <m:r>
                          <a:rPr lang="pt-PT" b="0" i="1" smtClean="0">
                            <a:latin typeface="Cambria Math" panose="02040503050406030204" pitchFamily="18" charset="0"/>
                            <a:ea typeface="Cambria Math" panose="02040503050406030204" pitchFamily="18" charset="0"/>
                          </a:rPr>
                          <m:t>𝑑</m:t>
                        </m:r>
                      </m:sup>
                    </m:sSup>
                  </m:oMath>
                </a14:m>
                <a:endParaRPr lang="pt-PT" dirty="0"/>
              </a:p>
              <a:p>
                <a:pPr lvl="1"/>
                <a14:m>
                  <m:oMath xmlns:m="http://schemas.openxmlformats.org/officeDocument/2006/math">
                    <m:r>
                      <a:rPr lang="pt-PT" b="0" i="1" smtClean="0">
                        <a:latin typeface="Cambria Math" panose="02040503050406030204" pitchFamily="18" charset="0"/>
                      </a:rPr>
                      <m:t>𝑝</m:t>
                    </m:r>
                    <m:r>
                      <a:rPr lang="pt-PT" b="0" i="1" smtClean="0">
                        <a:latin typeface="Cambria Math" panose="02040503050406030204" pitchFamily="18" charset="0"/>
                      </a:rPr>
                      <m:t>=</m:t>
                    </m:r>
                    <m:d>
                      <m:dPr>
                        <m:ctrlPr>
                          <a:rPr lang="pt-PT" b="0" i="1" smtClean="0">
                            <a:latin typeface="Cambria Math" panose="02040503050406030204" pitchFamily="18" charset="0"/>
                          </a:rPr>
                        </m:ctrlPr>
                      </m:dPr>
                      <m:e>
                        <m:m>
                          <m:mPr>
                            <m:mcs>
                              <m:mc>
                                <m:mcPr>
                                  <m:count m:val="1"/>
                                  <m:mcJc m:val="center"/>
                                </m:mcPr>
                              </m:mc>
                            </m:mcs>
                            <m:ctrlPr>
                              <a:rPr lang="pt-PT" b="0" i="1" smtClean="0">
                                <a:latin typeface="Cambria Math" panose="02040503050406030204" pitchFamily="18" charset="0"/>
                              </a:rPr>
                            </m:ctrlPr>
                          </m:mPr>
                          <m:mr>
                            <m:e>
                              <m:r>
                                <m:rPr>
                                  <m:brk m:alnAt="7"/>
                                </m:rPr>
                                <a:rPr lang="pt-PT" b="0" i="1" smtClean="0">
                                  <a:latin typeface="Cambria Math" panose="02040503050406030204" pitchFamily="18" charset="0"/>
                                </a:rPr>
                                <m:t>𝑘</m:t>
                              </m:r>
                              <m:r>
                                <a:rPr lang="pt-PT" b="0" i="1" smtClean="0">
                                  <a:latin typeface="Cambria Math" panose="02040503050406030204" pitchFamily="18" charset="0"/>
                                </a:rPr>
                                <m:t>+</m:t>
                              </m:r>
                              <m:r>
                                <a:rPr lang="pt-PT" b="0" i="1" smtClean="0">
                                  <a:latin typeface="Cambria Math" panose="02040503050406030204" pitchFamily="18" charset="0"/>
                                </a:rPr>
                                <m:t>𝑑</m:t>
                              </m:r>
                            </m:e>
                          </m:mr>
                          <m:mr>
                            <m:e>
                              <m:r>
                                <a:rPr lang="pt-PT" b="0" i="1" smtClean="0">
                                  <a:latin typeface="Cambria Math" panose="02040503050406030204" pitchFamily="18" charset="0"/>
                                </a:rPr>
                                <m:t>𝑑</m:t>
                              </m:r>
                            </m:e>
                          </m:mr>
                        </m:m>
                      </m:e>
                    </m:d>
                    <m:r>
                      <a:rPr lang="pt-PT" b="0" i="1" smtClean="0">
                        <a:latin typeface="Cambria Math" panose="02040503050406030204" pitchFamily="18" charset="0"/>
                      </a:rPr>
                      <m:t>=</m:t>
                    </m:r>
                    <m:f>
                      <m:fPr>
                        <m:ctrlPr>
                          <a:rPr lang="pt-PT" b="0" i="1" smtClean="0">
                            <a:latin typeface="Cambria Math" panose="02040503050406030204" pitchFamily="18" charset="0"/>
                          </a:rPr>
                        </m:ctrlPr>
                      </m:fPr>
                      <m:num>
                        <m:d>
                          <m:dPr>
                            <m:ctrlPr>
                              <a:rPr lang="pt-PT" b="0" i="1" smtClean="0">
                                <a:latin typeface="Cambria Math" panose="02040503050406030204" pitchFamily="18" charset="0"/>
                              </a:rPr>
                            </m:ctrlPr>
                          </m:dPr>
                          <m:e>
                            <m:r>
                              <a:rPr lang="pt-PT" b="0" i="1" smtClean="0">
                                <a:latin typeface="Cambria Math" panose="02040503050406030204" pitchFamily="18" charset="0"/>
                              </a:rPr>
                              <m:t>𝑘</m:t>
                            </m:r>
                            <m:r>
                              <a:rPr lang="pt-PT" b="0" i="1" smtClean="0">
                                <a:latin typeface="Cambria Math" panose="02040503050406030204" pitchFamily="18" charset="0"/>
                              </a:rPr>
                              <m:t>+</m:t>
                            </m:r>
                            <m:r>
                              <a:rPr lang="pt-PT" b="0" i="1" smtClean="0">
                                <a:latin typeface="Cambria Math" panose="02040503050406030204" pitchFamily="18" charset="0"/>
                              </a:rPr>
                              <m:t>𝑑</m:t>
                            </m:r>
                          </m:e>
                        </m:d>
                        <m:r>
                          <a:rPr lang="pt-PT" b="0" i="1" smtClean="0">
                            <a:latin typeface="Cambria Math" panose="02040503050406030204" pitchFamily="18" charset="0"/>
                          </a:rPr>
                          <m:t>!</m:t>
                        </m:r>
                      </m:num>
                      <m:den>
                        <m:r>
                          <a:rPr lang="pt-PT" b="0" i="1" smtClean="0">
                            <a:latin typeface="Cambria Math" panose="02040503050406030204" pitchFamily="18" charset="0"/>
                          </a:rPr>
                          <m:t>𝑘</m:t>
                        </m:r>
                        <m:r>
                          <a:rPr lang="pt-PT" b="0" i="1" smtClean="0">
                            <a:latin typeface="Cambria Math" panose="02040503050406030204" pitchFamily="18" charset="0"/>
                          </a:rPr>
                          <m:t>!</m:t>
                        </m:r>
                        <m:r>
                          <a:rPr lang="pt-PT" b="0" i="1" smtClean="0">
                            <a:latin typeface="Cambria Math" panose="02040503050406030204" pitchFamily="18" charset="0"/>
                          </a:rPr>
                          <m:t>𝑑</m:t>
                        </m:r>
                        <m:r>
                          <a:rPr lang="pt-PT" b="0" i="1" smtClean="0">
                            <a:latin typeface="Cambria Math" panose="02040503050406030204" pitchFamily="18" charset="0"/>
                          </a:rPr>
                          <m:t>!</m:t>
                        </m:r>
                      </m:den>
                    </m:f>
                  </m:oMath>
                </a14:m>
                <a:endParaRPr lang="pt-PT" dirty="0"/>
              </a:p>
              <a:p>
                <a:pPr lvl="1"/>
                <a:endParaRPr lang="pt-PT" dirty="0"/>
              </a:p>
              <a:p>
                <a:r>
                  <a:rPr lang="pt-PT" dirty="0" err="1"/>
                  <a:t>Gaussian</a:t>
                </a:r>
                <a:r>
                  <a:rPr lang="pt-PT" dirty="0"/>
                  <a:t> </a:t>
                </a:r>
                <a:r>
                  <a:rPr lang="pt-PT" dirty="0" err="1"/>
                  <a:t>Kernels</a:t>
                </a:r>
                <a:r>
                  <a:rPr lang="pt-PT" dirty="0"/>
                  <a:t> (Radial </a:t>
                </a:r>
                <a:r>
                  <a:rPr lang="pt-PT" dirty="0" err="1"/>
                  <a:t>Basis</a:t>
                </a:r>
                <a:r>
                  <a:rPr lang="pt-PT" dirty="0"/>
                  <a:t> </a:t>
                </a:r>
                <a:r>
                  <a:rPr lang="pt-PT" dirty="0" err="1"/>
                  <a:t>Functions</a:t>
                </a:r>
                <a:r>
                  <a:rPr lang="pt-PT" dirty="0"/>
                  <a:t>):</a:t>
                </a:r>
              </a:p>
              <a:p>
                <a:pPr lvl="1"/>
                <a14:m>
                  <m:oMath xmlns:m="http://schemas.openxmlformats.org/officeDocument/2006/math">
                    <m:sSub>
                      <m:sSubPr>
                        <m:ctrlPr>
                          <a:rPr lang="en-GB" i="1" smtClean="0">
                            <a:latin typeface="Cambria Math" panose="02040503050406030204" pitchFamily="18" charset="0"/>
                            <a:ea typeface="Cambria Math" panose="02040503050406030204" pitchFamily="18" charset="0"/>
                          </a:rPr>
                        </m:ctrlPr>
                      </m:sSubPr>
                      <m:e>
                        <m:r>
                          <a:rPr lang="en-GB" i="1">
                            <a:latin typeface="Cambria Math" panose="02040503050406030204" pitchFamily="18" charset="0"/>
                            <a:ea typeface="Cambria Math" panose="02040503050406030204" pitchFamily="18" charset="0"/>
                          </a:rPr>
                          <m:t>𝜅</m:t>
                        </m:r>
                      </m:e>
                      <m:sub>
                        <m:r>
                          <a:rPr lang="pt-PT" b="1" i="1" smtClean="0">
                            <a:latin typeface="Cambria Math" panose="02040503050406030204" pitchFamily="18" charset="0"/>
                            <a:ea typeface="Cambria Math" panose="02040503050406030204" pitchFamily="18" charset="0"/>
                          </a:rPr>
                          <m:t>𝝈</m:t>
                        </m:r>
                      </m:sub>
                    </m:sSub>
                    <m:d>
                      <m:dPr>
                        <m:ctrlPr>
                          <a:rPr lang="en-GB"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𝑧</m:t>
                        </m:r>
                      </m:e>
                    </m:d>
                    <m:r>
                      <a:rPr lang="pt-PT" b="0" i="1" smtClean="0">
                        <a:latin typeface="Cambria Math" panose="02040503050406030204" pitchFamily="18" charset="0"/>
                        <a:ea typeface="Cambria Math" panose="02040503050406030204" pitchFamily="18" charset="0"/>
                      </a:rPr>
                      <m:t>=</m:t>
                    </m:r>
                    <m:sSup>
                      <m:sSupPr>
                        <m:ctrlPr>
                          <a:rPr lang="pt-PT" b="0"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𝑒</m:t>
                        </m:r>
                      </m:e>
                      <m:sup>
                        <m:r>
                          <a:rPr lang="pt-PT" b="0" i="1" smtClean="0">
                            <a:latin typeface="Cambria Math" panose="02040503050406030204" pitchFamily="18" charset="0"/>
                            <a:ea typeface="Cambria Math" panose="02040503050406030204" pitchFamily="18" charset="0"/>
                          </a:rPr>
                          <m:t>−</m:t>
                        </m:r>
                        <m:d>
                          <m:dPr>
                            <m:ctrlPr>
                              <a:rPr lang="pt-PT" b="0" i="1" smtClean="0">
                                <a:latin typeface="Cambria Math" panose="02040503050406030204" pitchFamily="18" charset="0"/>
                                <a:ea typeface="Cambria Math" panose="02040503050406030204" pitchFamily="18" charset="0"/>
                              </a:rPr>
                            </m:ctrlPr>
                          </m:dPr>
                          <m:e>
                            <m:f>
                              <m:fPr>
                                <m:ctrlPr>
                                  <a:rPr lang="pt-PT" b="0" i="1" smtClean="0">
                                    <a:latin typeface="Cambria Math" panose="02040503050406030204" pitchFamily="18" charset="0"/>
                                    <a:ea typeface="Cambria Math" panose="02040503050406030204" pitchFamily="18" charset="0"/>
                                  </a:rPr>
                                </m:ctrlPr>
                              </m:fPr>
                              <m:num>
                                <m:sSup>
                                  <m:sSupPr>
                                    <m:ctrlPr>
                                      <a:rPr lang="pt-PT" b="0" i="1" smtClean="0">
                                        <a:latin typeface="Cambria Math" panose="02040503050406030204" pitchFamily="18" charset="0"/>
                                        <a:ea typeface="Cambria Math" panose="02040503050406030204" pitchFamily="18" charset="0"/>
                                      </a:rPr>
                                    </m:ctrlPr>
                                  </m:sSupPr>
                                  <m:e>
                                    <m:d>
                                      <m:dPr>
                                        <m:begChr m:val="‖"/>
                                        <m:endChr m:val="‖"/>
                                        <m:ctrlPr>
                                          <a:rPr lang="pt-PT" b="0" i="1" smtClean="0">
                                            <a:latin typeface="Cambria Math" panose="02040503050406030204" pitchFamily="18" charset="0"/>
                                            <a:ea typeface="Cambria Math" panose="02040503050406030204" pitchFamily="18" charset="0"/>
                                          </a:rPr>
                                        </m:ctrlPr>
                                      </m:dPr>
                                      <m:e>
                                        <m:r>
                                          <a:rPr lang="pt-PT" b="0" i="1" smtClean="0">
                                            <a:latin typeface="Cambria Math" panose="02040503050406030204" pitchFamily="18" charset="0"/>
                                            <a:ea typeface="Cambria Math" panose="02040503050406030204" pitchFamily="18" charset="0"/>
                                          </a:rPr>
                                          <m:t>𝑥</m:t>
                                        </m:r>
                                        <m:r>
                                          <a:rPr lang="pt-PT" b="0" i="1" smtClean="0">
                                            <a:latin typeface="Cambria Math" panose="02040503050406030204" pitchFamily="18" charset="0"/>
                                            <a:ea typeface="Cambria Math" panose="02040503050406030204" pitchFamily="18" charset="0"/>
                                          </a:rPr>
                                          <m:t>−</m:t>
                                        </m:r>
                                        <m:r>
                                          <a:rPr lang="pt-PT" b="0" i="1" smtClean="0">
                                            <a:latin typeface="Cambria Math" panose="02040503050406030204" pitchFamily="18" charset="0"/>
                                            <a:ea typeface="Cambria Math" panose="02040503050406030204" pitchFamily="18" charset="0"/>
                                          </a:rPr>
                                          <m:t>𝑧</m:t>
                                        </m:r>
                                      </m:e>
                                    </m:d>
                                  </m:e>
                                  <m:sup>
                                    <m:r>
                                      <a:rPr lang="pt-PT" b="0" i="1" smtClean="0">
                                        <a:latin typeface="Cambria Math" panose="02040503050406030204" pitchFamily="18" charset="0"/>
                                        <a:ea typeface="Cambria Math" panose="02040503050406030204" pitchFamily="18" charset="0"/>
                                      </a:rPr>
                                      <m:t>2</m:t>
                                    </m:r>
                                  </m:sup>
                                </m:sSup>
                              </m:num>
                              <m:den>
                                <m:r>
                                  <a:rPr lang="pt-PT" b="0" i="1" smtClean="0">
                                    <a:latin typeface="Cambria Math" panose="02040503050406030204" pitchFamily="18" charset="0"/>
                                    <a:ea typeface="Cambria Math" panose="02040503050406030204" pitchFamily="18" charset="0"/>
                                  </a:rPr>
                                  <m:t>2</m:t>
                                </m:r>
                                <m:sSup>
                                  <m:sSupPr>
                                    <m:ctrlPr>
                                      <a:rPr lang="pt-PT" b="0" i="1" smtClean="0">
                                        <a:latin typeface="Cambria Math" panose="02040503050406030204" pitchFamily="18" charset="0"/>
                                        <a:ea typeface="Cambria Math" panose="02040503050406030204" pitchFamily="18" charset="0"/>
                                      </a:rPr>
                                    </m:ctrlPr>
                                  </m:sSupPr>
                                  <m:e>
                                    <m:r>
                                      <a:rPr lang="pt-PT" b="0" i="1" smtClean="0">
                                        <a:latin typeface="Cambria Math" panose="02040503050406030204" pitchFamily="18" charset="0"/>
                                        <a:ea typeface="Cambria Math" panose="02040503050406030204" pitchFamily="18" charset="0"/>
                                      </a:rPr>
                                      <m:t>𝜎</m:t>
                                    </m:r>
                                  </m:e>
                                  <m:sup>
                                    <m:r>
                                      <a:rPr lang="pt-PT" b="0" i="1" smtClean="0">
                                        <a:latin typeface="Cambria Math" panose="02040503050406030204" pitchFamily="18" charset="0"/>
                                        <a:ea typeface="Cambria Math" panose="02040503050406030204" pitchFamily="18" charset="0"/>
                                      </a:rPr>
                                      <m:t>2</m:t>
                                    </m:r>
                                  </m:sup>
                                </m:sSup>
                              </m:den>
                            </m:f>
                          </m:e>
                        </m:d>
                      </m:sup>
                    </m:sSup>
                  </m:oMath>
                </a14:m>
                <a:endParaRPr lang="en-GB" b="1" dirty="0"/>
              </a:p>
              <a:p>
                <a:pPr lvl="1"/>
                <a14:m>
                  <m:oMath xmlns:m="http://schemas.openxmlformats.org/officeDocument/2006/math">
                    <m:r>
                      <a:rPr lang="pt-PT" b="0" i="1" smtClean="0">
                        <a:latin typeface="Cambria Math" panose="02040503050406030204" pitchFamily="18" charset="0"/>
                      </a:rPr>
                      <m:t>𝑝</m:t>
                    </m:r>
                    <m:r>
                      <a:rPr lang="pt-PT" b="0" i="1" smtClean="0">
                        <a:latin typeface="Cambria Math" panose="02040503050406030204" pitchFamily="18" charset="0"/>
                      </a:rPr>
                      <m:t>=∞</m:t>
                    </m:r>
                  </m:oMath>
                </a14:m>
                <a:endParaRPr lang="en-GB" b="1" dirty="0"/>
              </a:p>
              <a:p>
                <a:pPr lvl="1"/>
                <a:endParaRPr lang="en-GB" dirty="0"/>
              </a:p>
            </p:txBody>
          </p:sp>
        </mc:Choice>
        <mc:Fallback xmlns="">
          <p:sp>
            <p:nvSpPr>
              <p:cNvPr id="3" name="Marcador de Posição de Conteúdo 2">
                <a:extLst>
                  <a:ext uri="{FF2B5EF4-FFF2-40B4-BE49-F238E27FC236}">
                    <a16:creationId xmlns:a16="http://schemas.microsoft.com/office/drawing/2014/main" id="{4CB831F8-7848-3D48-5015-F2E62E11FF9B}"/>
                  </a:ext>
                </a:extLst>
              </p:cNvPr>
              <p:cNvSpPr>
                <a:spLocks noGrp="1" noRot="1" noChangeAspect="1" noMove="1" noResize="1" noEditPoints="1" noAdjustHandles="1" noChangeArrowheads="1" noChangeShapeType="1" noTextEdit="1"/>
              </p:cNvSpPr>
              <p:nvPr>
                <p:ph idx="1"/>
              </p:nvPr>
            </p:nvSpPr>
            <p:spPr>
              <a:xfrm>
                <a:off x="445168" y="1475403"/>
                <a:ext cx="10948737" cy="5190092"/>
              </a:xfrm>
              <a:blipFill>
                <a:blip r:embed="rId2"/>
                <a:stretch>
                  <a:fillRect l="-579" t="-733"/>
                </a:stretch>
              </a:blipFill>
            </p:spPr>
            <p:txBody>
              <a:bodyPr/>
              <a:lstStyle/>
              <a:p>
                <a:r>
                  <a:rPr lang="en-GB">
                    <a:noFill/>
                  </a:rPr>
                  <a:t> </a:t>
                </a:r>
              </a:p>
            </p:txBody>
          </p:sp>
        </mc:Fallback>
      </mc:AlternateContent>
      <p:sp>
        <p:nvSpPr>
          <p:cNvPr id="4" name="Marcador de Posição do Número do Diapositivo 3">
            <a:extLst>
              <a:ext uri="{FF2B5EF4-FFF2-40B4-BE49-F238E27FC236}">
                <a16:creationId xmlns:a16="http://schemas.microsoft.com/office/drawing/2014/main" id="{851C3885-DE1F-5F6B-24F5-16E1D71C9C61}"/>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4430902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048BE6-FE43-3B8F-6A09-E4A57F9E2266}"/>
              </a:ext>
            </a:extLst>
          </p:cNvPr>
          <p:cNvSpPr>
            <a:spLocks noGrp="1"/>
          </p:cNvSpPr>
          <p:nvPr>
            <p:ph type="title"/>
          </p:nvPr>
        </p:nvSpPr>
        <p:spPr/>
        <p:txBody>
          <a:bodyPr/>
          <a:lstStyle/>
          <a:p>
            <a:r>
              <a:rPr lang="en-GB" dirty="0"/>
              <a:t>What is on a VQC? (1/5)</a:t>
            </a:r>
          </a:p>
        </p:txBody>
      </p:sp>
      <p:sp>
        <p:nvSpPr>
          <p:cNvPr id="4" name="Marcador de Posição do Número do Diapositivo 3">
            <a:extLst>
              <a:ext uri="{FF2B5EF4-FFF2-40B4-BE49-F238E27FC236}">
                <a16:creationId xmlns:a16="http://schemas.microsoft.com/office/drawing/2014/main" id="{6EB156A1-3674-B945-3EDB-7A5810ECAC6B}"/>
              </a:ext>
            </a:extLst>
          </p:cNvPr>
          <p:cNvSpPr>
            <a:spLocks noGrp="1"/>
          </p:cNvSpPr>
          <p:nvPr>
            <p:ph type="sldNum" sz="quarter" idx="12"/>
          </p:nvPr>
        </p:nvSpPr>
        <p:spPr/>
        <p:txBody>
          <a:bodyPr/>
          <a:lstStyle/>
          <a:p>
            <a:fld id="{D57F1E4F-1CFF-5643-939E-02111984F565}" type="slidenum">
              <a:rPr lang="en-US" smtClean="0"/>
              <a:t>9</a:t>
            </a:fld>
            <a:endParaRPr lang="en-US" dirty="0"/>
          </a:p>
        </p:txBody>
      </p:sp>
      <p:grpSp>
        <p:nvGrpSpPr>
          <p:cNvPr id="10" name="Agrupar 9">
            <a:extLst>
              <a:ext uri="{FF2B5EF4-FFF2-40B4-BE49-F238E27FC236}">
                <a16:creationId xmlns:a16="http://schemas.microsoft.com/office/drawing/2014/main" id="{5900ED12-1551-9A60-581A-D5C94C64EAF6}"/>
              </a:ext>
            </a:extLst>
          </p:cNvPr>
          <p:cNvGrpSpPr/>
          <p:nvPr/>
        </p:nvGrpSpPr>
        <p:grpSpPr>
          <a:xfrm>
            <a:off x="1690331" y="2856156"/>
            <a:ext cx="6970292" cy="1145688"/>
            <a:chOff x="646111" y="2986045"/>
            <a:chExt cx="6970292" cy="1145688"/>
          </a:xfrm>
        </p:grpSpPr>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073A405-2956-84CA-3E41-6F665AC909F7}"/>
                    </a:ext>
                  </a:extLst>
                </p:cNvPr>
                <p:cNvSpPr txBox="1"/>
                <p:nvPr/>
              </p:nvSpPr>
              <p:spPr>
                <a:xfrm>
                  <a:off x="6007956" y="2986045"/>
                  <a:ext cx="1608447" cy="1145688"/>
                </a:xfrm>
                <a:prstGeom prst="rect">
                  <a:avLst/>
                </a:prstGeom>
                <a:solidFill>
                  <a:schemeClr val="accent1">
                    <a:lumMod val="50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sSub>
                          <m:sSubPr>
                            <m:ctrlPr>
                              <a:rPr lang="pt-PT" sz="6000" b="1" i="1" smtClean="0">
                                <a:latin typeface="Cambria Math" panose="02040503050406030204" pitchFamily="18" charset="0"/>
                              </a:rPr>
                            </m:ctrlPr>
                          </m:sSubPr>
                          <m:e>
                            <m:r>
                              <a:rPr lang="pt-PT" sz="6000" b="1" i="1" smtClean="0">
                                <a:latin typeface="Cambria Math" panose="02040503050406030204" pitchFamily="18" charset="0"/>
                              </a:rPr>
                              <m:t>𝑴</m:t>
                            </m:r>
                          </m:e>
                          <m:sub>
                            <m:r>
                              <a:rPr lang="pt-PT" sz="6000" b="1" i="1" smtClean="0">
                                <a:latin typeface="Cambria Math" panose="02040503050406030204" pitchFamily="18" charset="0"/>
                              </a:rPr>
                              <m:t>𝑯</m:t>
                            </m:r>
                          </m:sub>
                        </m:sSub>
                      </m:oMath>
                    </m:oMathPara>
                  </a14:m>
                  <a:endParaRPr lang="en-GB" sz="6000" b="1" dirty="0"/>
                </a:p>
              </p:txBody>
            </p:sp>
          </mc:Choice>
          <mc:Fallback xmlns="">
            <p:sp>
              <p:nvSpPr>
                <p:cNvPr id="5" name="CaixaDeTexto 4">
                  <a:extLst>
                    <a:ext uri="{FF2B5EF4-FFF2-40B4-BE49-F238E27FC236}">
                      <a16:creationId xmlns:a16="http://schemas.microsoft.com/office/drawing/2014/main" id="{7073A405-2956-84CA-3E41-6F665AC909F7}"/>
                    </a:ext>
                  </a:extLst>
                </p:cNvPr>
                <p:cNvSpPr txBox="1">
                  <a:spLocks noRot="1" noChangeAspect="1" noMove="1" noResize="1" noEditPoints="1" noAdjustHandles="1" noChangeArrowheads="1" noChangeShapeType="1" noTextEdit="1"/>
                </p:cNvSpPr>
                <p:nvPr/>
              </p:nvSpPr>
              <p:spPr>
                <a:xfrm>
                  <a:off x="6007956" y="2986045"/>
                  <a:ext cx="1608447" cy="1145688"/>
                </a:xfrm>
                <a:prstGeom prst="rect">
                  <a:avLst/>
                </a:prstGeom>
                <a:blipFill>
                  <a:blip r:embed="rId2"/>
                  <a:stretch>
                    <a:fillRect l="-7752" b="-5435"/>
                  </a:stretch>
                </a:blipFill>
                <a:ln>
                  <a:solidFill>
                    <a:schemeClr val="accent1">
                      <a:lumMod val="50000"/>
                    </a:schemeClr>
                  </a:solidFill>
                </a:ln>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2A66C884-507A-87B5-BC3B-4BCB4519460F}"/>
                    </a:ext>
                  </a:extLst>
                </p:cNvPr>
                <p:cNvSpPr txBox="1"/>
                <p:nvPr/>
              </p:nvSpPr>
              <p:spPr>
                <a:xfrm>
                  <a:off x="646111" y="3097224"/>
                  <a:ext cx="1159613" cy="9233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6000" i="1" smtClean="0">
                                <a:latin typeface="Cambria Math" panose="02040503050406030204" pitchFamily="18" charset="0"/>
                              </a:rPr>
                            </m:ctrlPr>
                          </m:dPr>
                          <m:e>
                            <m:d>
                              <m:dPr>
                                <m:begChr m:val="|"/>
                                <m:endChr m:val=""/>
                                <m:ctrlPr>
                                  <a:rPr lang="en-GB" sz="6000" i="1" smtClean="0">
                                    <a:latin typeface="Cambria Math" panose="02040503050406030204" pitchFamily="18" charset="0"/>
                                  </a:rPr>
                                </m:ctrlPr>
                              </m:dPr>
                              <m:e>
                                <m:r>
                                  <a:rPr lang="pt-PT" sz="6000" b="0" i="1" smtClean="0">
                                    <a:latin typeface="Cambria Math" panose="02040503050406030204" pitchFamily="18" charset="0"/>
                                    <a:ea typeface="Cambria Math" panose="02040503050406030204" pitchFamily="18" charset="0"/>
                                  </a:rPr>
                                  <m:t>0</m:t>
                                </m:r>
                              </m:e>
                            </m:d>
                          </m:e>
                        </m:d>
                      </m:oMath>
                    </m:oMathPara>
                  </a14:m>
                  <a:endParaRPr lang="en-GB" sz="6000" dirty="0"/>
                </a:p>
              </p:txBody>
            </p:sp>
          </mc:Choice>
          <mc:Fallback xmlns="">
            <p:sp>
              <p:nvSpPr>
                <p:cNvPr id="6" name="CaixaDeTexto 5">
                  <a:extLst>
                    <a:ext uri="{FF2B5EF4-FFF2-40B4-BE49-F238E27FC236}">
                      <a16:creationId xmlns:a16="http://schemas.microsoft.com/office/drawing/2014/main" id="{2A66C884-507A-87B5-BC3B-4BCB4519460F}"/>
                    </a:ext>
                  </a:extLst>
                </p:cNvPr>
                <p:cNvSpPr txBox="1">
                  <a:spLocks noRot="1" noChangeAspect="1" noMove="1" noResize="1" noEditPoints="1" noAdjustHandles="1" noChangeArrowheads="1" noChangeShapeType="1" noTextEdit="1"/>
                </p:cNvSpPr>
                <p:nvPr/>
              </p:nvSpPr>
              <p:spPr>
                <a:xfrm>
                  <a:off x="646111" y="3097224"/>
                  <a:ext cx="1159613" cy="923330"/>
                </a:xfrm>
                <a:prstGeom prst="rect">
                  <a:avLst/>
                </a:prstGeom>
                <a:blipFill>
                  <a:blip r:embed="rId3"/>
                  <a:stretch>
                    <a:fillRect l="-108602" t="-166216" r="-86022" b="-25675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0A436354-0724-258C-A3FB-06BB6B248860}"/>
                    </a:ext>
                  </a:extLst>
                </p:cNvPr>
                <p:cNvSpPr txBox="1"/>
                <p:nvPr/>
              </p:nvSpPr>
              <p:spPr>
                <a:xfrm>
                  <a:off x="2963552" y="2986045"/>
                  <a:ext cx="1964047" cy="1145688"/>
                </a:xfrm>
                <a:prstGeom prst="rect">
                  <a:avLst/>
                </a:prstGeom>
                <a:solidFill>
                  <a:schemeClr val="accent1">
                    <a:lumMod val="75000"/>
                  </a:schemeClr>
                </a:solidFill>
                <a:ln>
                  <a:solidFill>
                    <a:schemeClr val="accent1">
                      <a:lumMod val="50000"/>
                    </a:schemeClr>
                  </a:solidFill>
                </a:ln>
              </p:spPr>
              <p:txBody>
                <a:bodyPr wrap="square" rtlCol="0" anchor="ctr" anchorCtr="0">
                  <a:noAutofit/>
                </a:bodyPr>
                <a:lstStyle/>
                <a:p>
                  <a:pPr algn="ctr"/>
                  <a14:m>
                    <m:oMathPara xmlns:m="http://schemas.openxmlformats.org/officeDocument/2006/math">
                      <m:oMathParaPr>
                        <m:jc m:val="centerGroup"/>
                      </m:oMathParaPr>
                      <m:oMath xmlns:m="http://schemas.openxmlformats.org/officeDocument/2006/math">
                        <m:r>
                          <a:rPr lang="pt-PT" sz="6000" b="1" i="1" smtClean="0">
                            <a:latin typeface="Cambria Math" panose="02040503050406030204" pitchFamily="18" charset="0"/>
                            <a:ea typeface="Cambria Math" panose="02040503050406030204" pitchFamily="18" charset="0"/>
                          </a:rPr>
                          <m:t>𝝓</m:t>
                        </m:r>
                        <m:d>
                          <m:dPr>
                            <m:ctrlPr>
                              <a:rPr lang="pt-PT" sz="6000" b="1" i="1" smtClean="0">
                                <a:latin typeface="Cambria Math" panose="02040503050406030204" pitchFamily="18" charset="0"/>
                              </a:rPr>
                            </m:ctrlPr>
                          </m:dPr>
                          <m:e>
                            <m:r>
                              <a:rPr lang="pt-PT" sz="6000" b="1" i="1" smtClean="0">
                                <a:latin typeface="Cambria Math" panose="02040503050406030204" pitchFamily="18" charset="0"/>
                                <a:ea typeface="Cambria Math" panose="02040503050406030204" pitchFamily="18" charset="0"/>
                              </a:rPr>
                              <m:t>𝒙</m:t>
                            </m:r>
                          </m:e>
                        </m:d>
                      </m:oMath>
                    </m:oMathPara>
                  </a14:m>
                  <a:endParaRPr lang="en-GB" sz="6000" b="1" dirty="0"/>
                </a:p>
              </p:txBody>
            </p:sp>
          </mc:Choice>
          <mc:Fallback xmlns="">
            <p:sp>
              <p:nvSpPr>
                <p:cNvPr id="7" name="CaixaDeTexto 6">
                  <a:extLst>
                    <a:ext uri="{FF2B5EF4-FFF2-40B4-BE49-F238E27FC236}">
                      <a16:creationId xmlns:a16="http://schemas.microsoft.com/office/drawing/2014/main" id="{0A436354-0724-258C-A3FB-06BB6B248860}"/>
                    </a:ext>
                  </a:extLst>
                </p:cNvPr>
                <p:cNvSpPr txBox="1">
                  <a:spLocks noRot="1" noChangeAspect="1" noMove="1" noResize="1" noEditPoints="1" noAdjustHandles="1" noChangeArrowheads="1" noChangeShapeType="1" noTextEdit="1"/>
                </p:cNvSpPr>
                <p:nvPr/>
              </p:nvSpPr>
              <p:spPr>
                <a:xfrm>
                  <a:off x="2963552" y="2986045"/>
                  <a:ext cx="1964047" cy="1145688"/>
                </a:xfrm>
                <a:prstGeom prst="rect">
                  <a:avLst/>
                </a:prstGeom>
                <a:blipFill>
                  <a:blip r:embed="rId4"/>
                  <a:stretch>
                    <a:fillRect l="-14013" b="-19565"/>
                  </a:stretch>
                </a:blipFill>
                <a:ln>
                  <a:solidFill>
                    <a:schemeClr val="accent1">
                      <a:lumMod val="50000"/>
                    </a:schemeClr>
                  </a:solidFill>
                </a:ln>
              </p:spPr>
              <p:txBody>
                <a:bodyPr/>
                <a:lstStyle/>
                <a:p>
                  <a:r>
                    <a:rPr lang="en-GB">
                      <a:noFill/>
                    </a:rPr>
                    <a:t> </a:t>
                  </a:r>
                </a:p>
              </p:txBody>
            </p:sp>
          </mc:Fallback>
        </mc:AlternateContent>
        <p:cxnSp>
          <p:nvCxnSpPr>
            <p:cNvPr id="8" name="Conexão Reta Unidirecional 7">
              <a:extLst>
                <a:ext uri="{FF2B5EF4-FFF2-40B4-BE49-F238E27FC236}">
                  <a16:creationId xmlns:a16="http://schemas.microsoft.com/office/drawing/2014/main" id="{0CBD3882-C3D4-A4C4-3583-A0AFC0F199B9}"/>
                </a:ext>
              </a:extLst>
            </p:cNvPr>
            <p:cNvCxnSpPr>
              <a:stCxn id="6" idx="3"/>
              <a:endCxn id="7" idx="1"/>
            </p:cNvCxnSpPr>
            <p:nvPr/>
          </p:nvCxnSpPr>
          <p:spPr>
            <a:xfrm>
              <a:off x="1805724" y="3558889"/>
              <a:ext cx="1157828"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onexão Reta Unidirecional 8">
              <a:extLst>
                <a:ext uri="{FF2B5EF4-FFF2-40B4-BE49-F238E27FC236}">
                  <a16:creationId xmlns:a16="http://schemas.microsoft.com/office/drawing/2014/main" id="{0CA82F6C-16C1-863A-5262-78A0C55ABBF2}"/>
                </a:ext>
              </a:extLst>
            </p:cNvPr>
            <p:cNvCxnSpPr>
              <a:cxnSpLocks/>
              <a:stCxn id="7" idx="3"/>
              <a:endCxn id="5" idx="1"/>
            </p:cNvCxnSpPr>
            <p:nvPr/>
          </p:nvCxnSpPr>
          <p:spPr>
            <a:xfrm>
              <a:off x="4927599" y="3558889"/>
              <a:ext cx="1080357" cy="0"/>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Balão Retangular 10">
            <a:extLst>
              <a:ext uri="{FF2B5EF4-FFF2-40B4-BE49-F238E27FC236}">
                <a16:creationId xmlns:a16="http://schemas.microsoft.com/office/drawing/2014/main" id="{50DA7E07-E65F-44D4-1300-72B59196577D}"/>
              </a:ext>
            </a:extLst>
          </p:cNvPr>
          <p:cNvSpPr/>
          <p:nvPr/>
        </p:nvSpPr>
        <p:spPr>
          <a:xfrm>
            <a:off x="8981900" y="1791804"/>
            <a:ext cx="2930014" cy="1081216"/>
          </a:xfrm>
          <a:prstGeom prst="wedgeRectCallout">
            <a:avLst>
              <a:gd name="adj1" fmla="val -61916"/>
              <a:gd name="adj2" fmla="val 100214"/>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arbitrary measurement (observable) with Hamiltonian H</a:t>
            </a:r>
          </a:p>
        </p:txBody>
      </p:sp>
      <p:sp>
        <p:nvSpPr>
          <p:cNvPr id="12" name="Balão Retangular 11">
            <a:extLst>
              <a:ext uri="{FF2B5EF4-FFF2-40B4-BE49-F238E27FC236}">
                <a16:creationId xmlns:a16="http://schemas.microsoft.com/office/drawing/2014/main" id="{55481DBB-EC63-7962-C8B9-F0BCFDA039D9}"/>
              </a:ext>
            </a:extLst>
          </p:cNvPr>
          <p:cNvSpPr/>
          <p:nvPr/>
        </p:nvSpPr>
        <p:spPr>
          <a:xfrm>
            <a:off x="2141166" y="1424455"/>
            <a:ext cx="2930014" cy="1081216"/>
          </a:xfrm>
          <a:prstGeom prst="wedgeRectCallout">
            <a:avLst>
              <a:gd name="adj1" fmla="val 53638"/>
              <a:gd name="adj2" fmla="val 84214"/>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 encoding</a:t>
            </a:r>
          </a:p>
        </p:txBody>
      </p:sp>
      <p:grpSp>
        <p:nvGrpSpPr>
          <p:cNvPr id="17" name="Agrupar 16">
            <a:extLst>
              <a:ext uri="{FF2B5EF4-FFF2-40B4-BE49-F238E27FC236}">
                <a16:creationId xmlns:a16="http://schemas.microsoft.com/office/drawing/2014/main" id="{8BEBDA0D-679A-E64E-F9C8-DBF0B1FB2F51}"/>
              </a:ext>
            </a:extLst>
          </p:cNvPr>
          <p:cNvGrpSpPr/>
          <p:nvPr/>
        </p:nvGrpSpPr>
        <p:grpSpPr>
          <a:xfrm>
            <a:off x="5645652" y="1122315"/>
            <a:ext cx="2613455" cy="3017199"/>
            <a:chOff x="5645652" y="1122315"/>
            <a:chExt cx="2613455" cy="3017199"/>
          </a:xfrm>
        </p:grpSpPr>
        <p:cxnSp>
          <p:nvCxnSpPr>
            <p:cNvPr id="14" name="Conexão Reta 13">
              <a:extLst>
                <a:ext uri="{FF2B5EF4-FFF2-40B4-BE49-F238E27FC236}">
                  <a16:creationId xmlns:a16="http://schemas.microsoft.com/office/drawing/2014/main" id="{BC574BC3-9B4C-EBDE-F66D-DF59132D38F2}"/>
                </a:ext>
              </a:extLst>
            </p:cNvPr>
            <p:cNvCxnSpPr/>
            <p:nvPr/>
          </p:nvCxnSpPr>
          <p:spPr>
            <a:xfrm flipV="1">
              <a:off x="6511997" y="1694227"/>
              <a:ext cx="0" cy="2445287"/>
            </a:xfrm>
            <a:prstGeom prst="line">
              <a:avLst/>
            </a:prstGeom>
            <a:ln w="38100">
              <a:solidFill>
                <a:schemeClr val="accent6">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7CEA18B-D0C4-D7F8-EF03-3F70E052A0D9}"/>
                    </a:ext>
                  </a:extLst>
                </p:cNvPr>
                <p:cNvSpPr txBox="1"/>
                <p:nvPr/>
              </p:nvSpPr>
              <p:spPr>
                <a:xfrm>
                  <a:off x="5645652" y="1122315"/>
                  <a:ext cx="2613455"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en-GB" sz="2800" i="1" smtClean="0">
                                <a:latin typeface="Cambria Math" panose="02040503050406030204" pitchFamily="18" charset="0"/>
                              </a:rPr>
                            </m:ctrlPr>
                          </m:dPr>
                          <m:e>
                            <m:r>
                              <m:rPr>
                                <m:nor/>
                              </m:rPr>
                              <a:rPr lang="en-GB" sz="2800" b="1" dirty="0"/>
                              <m:t> </m:t>
                            </m:r>
                            <m:d>
                              <m:dPr>
                                <m:begChr m:val="|"/>
                                <m:endChr m:val=""/>
                                <m:ctrlPr>
                                  <a:rPr lang="en-GB" sz="2800" i="1">
                                    <a:latin typeface="Cambria Math" panose="02040503050406030204" pitchFamily="18" charset="0"/>
                                  </a:rPr>
                                </m:ctrlPr>
                              </m:dPr>
                              <m:e>
                                <m:r>
                                  <a:rPr lang="pt-PT" sz="2800" i="1" smtClean="0">
                                    <a:latin typeface="Cambria Math" panose="02040503050406030204" pitchFamily="18" charset="0"/>
                                    <a:ea typeface="Cambria Math" panose="02040503050406030204" pitchFamily="18" charset="0"/>
                                  </a:rPr>
                                  <m:t>𝜓</m:t>
                                </m:r>
                              </m:e>
                            </m:d>
                          </m:e>
                        </m:d>
                        <m:r>
                          <a:rPr lang="pt-PT" sz="2800" b="1" i="1" smtClean="0">
                            <a:latin typeface="Cambria Math" panose="02040503050406030204" pitchFamily="18" charset="0"/>
                            <a:ea typeface="Cambria Math" panose="02040503050406030204" pitchFamily="18" charset="0"/>
                          </a:rPr>
                          <m:t>=</m:t>
                        </m:r>
                        <m:r>
                          <a:rPr lang="pt-PT" sz="2800" b="1" i="1">
                            <a:latin typeface="Cambria Math" panose="02040503050406030204" pitchFamily="18" charset="0"/>
                            <a:ea typeface="Cambria Math" panose="02040503050406030204" pitchFamily="18" charset="0"/>
                          </a:rPr>
                          <m:t>𝝓</m:t>
                        </m:r>
                        <m:d>
                          <m:dPr>
                            <m:ctrlPr>
                              <a:rPr lang="pt-PT" sz="2800" b="1" i="1">
                                <a:latin typeface="Cambria Math" panose="02040503050406030204" pitchFamily="18" charset="0"/>
                              </a:rPr>
                            </m:ctrlPr>
                          </m:dPr>
                          <m:e>
                            <m:r>
                              <a:rPr lang="pt-PT" sz="2800" b="1" i="1">
                                <a:latin typeface="Cambria Math" panose="02040503050406030204" pitchFamily="18" charset="0"/>
                                <a:ea typeface="Cambria Math" panose="02040503050406030204" pitchFamily="18" charset="0"/>
                              </a:rPr>
                              <m:t>𝒙</m:t>
                            </m:r>
                          </m:e>
                        </m:d>
                        <m:d>
                          <m:dPr>
                            <m:begChr m:val=""/>
                            <m:endChr m:val="⟩"/>
                            <m:ctrlPr>
                              <a:rPr lang="en-GB" sz="2800" i="1" smtClean="0">
                                <a:latin typeface="Cambria Math" panose="02040503050406030204" pitchFamily="18" charset="0"/>
                              </a:rPr>
                            </m:ctrlPr>
                          </m:dPr>
                          <m:e>
                            <m:r>
                              <m:rPr>
                                <m:nor/>
                              </m:rPr>
                              <a:rPr lang="en-GB" sz="2800" b="1" dirty="0"/>
                              <m:t> </m:t>
                            </m:r>
                            <m:d>
                              <m:dPr>
                                <m:begChr m:val="|"/>
                                <m:endChr m:val=""/>
                                <m:ctrlPr>
                                  <a:rPr lang="en-GB" sz="2800" i="1" smtClean="0">
                                    <a:latin typeface="Cambria Math" panose="02040503050406030204" pitchFamily="18" charset="0"/>
                                  </a:rPr>
                                </m:ctrlPr>
                              </m:dPr>
                              <m:e>
                                <m:r>
                                  <a:rPr lang="pt-PT" sz="2800" b="0" i="1" smtClean="0">
                                    <a:latin typeface="Cambria Math" panose="02040503050406030204" pitchFamily="18" charset="0"/>
                                    <a:ea typeface="Cambria Math" panose="02040503050406030204" pitchFamily="18" charset="0"/>
                                  </a:rPr>
                                  <m:t>0</m:t>
                                </m:r>
                              </m:e>
                            </m:d>
                          </m:e>
                        </m:d>
                      </m:oMath>
                    </m:oMathPara>
                  </a14:m>
                  <a:endParaRPr lang="en-GB" sz="2800" dirty="0"/>
                </a:p>
              </p:txBody>
            </p:sp>
          </mc:Choice>
          <mc:Fallback xmlns="">
            <p:sp>
              <p:nvSpPr>
                <p:cNvPr id="16" name="CaixaDeTexto 15">
                  <a:extLst>
                    <a:ext uri="{FF2B5EF4-FFF2-40B4-BE49-F238E27FC236}">
                      <a16:creationId xmlns:a16="http://schemas.microsoft.com/office/drawing/2014/main" id="{67CEA18B-D0C4-D7F8-EF03-3F70E052A0D9}"/>
                    </a:ext>
                  </a:extLst>
                </p:cNvPr>
                <p:cNvSpPr txBox="1">
                  <a:spLocks noRot="1" noChangeAspect="1" noMove="1" noResize="1" noEditPoints="1" noAdjustHandles="1" noChangeArrowheads="1" noChangeShapeType="1" noTextEdit="1"/>
                </p:cNvSpPr>
                <p:nvPr/>
              </p:nvSpPr>
              <p:spPr>
                <a:xfrm>
                  <a:off x="5645652" y="1122315"/>
                  <a:ext cx="2613455" cy="523220"/>
                </a:xfrm>
                <a:prstGeom prst="rect">
                  <a:avLst/>
                </a:prstGeom>
                <a:blipFill>
                  <a:blip r:embed="rId5"/>
                  <a:stretch>
                    <a:fillRect l="-15942" t="-133333" r="-15942" b="-204762"/>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3ECDD7D4-F8C6-028D-D7C6-7BCA4503A088}"/>
                  </a:ext>
                </a:extLst>
              </p:cNvPr>
              <p:cNvSpPr txBox="1"/>
              <p:nvPr/>
            </p:nvSpPr>
            <p:spPr>
              <a:xfrm>
                <a:off x="4371638" y="5001797"/>
                <a:ext cx="7820362" cy="1151597"/>
              </a:xfrm>
              <a:prstGeom prst="rect">
                <a:avLst/>
              </a:prstGeom>
              <a:noFill/>
            </p:spPr>
            <p:txBody>
              <a:bodyPr wrap="square" rtlCol="0">
                <a:spAutoFit/>
              </a:bodyPr>
              <a:lstStyle/>
              <a:p>
                <a:pPr marL="285750" indent="-285750">
                  <a:buFont typeface="Arial" panose="020B0604020202020204" pitchFamily="34" charset="0"/>
                  <a:buChar char="•"/>
                </a:pPr>
                <a:r>
                  <a:rPr lang="en-GB" dirty="0"/>
                  <a:t>labels are extracted from the expected value of the observable </a:t>
                </a:r>
              </a:p>
              <a:p>
                <a:endParaRPr lang="en-GB" dirty="0"/>
              </a:p>
              <a:p>
                <a:pPr/>
                <a14:m>
                  <m:oMathPara xmlns:m="http://schemas.openxmlformats.org/officeDocument/2006/math">
                    <m:oMathParaPr>
                      <m:jc m:val="centerGroup"/>
                    </m:oMathParaPr>
                    <m:oMath xmlns:m="http://schemas.openxmlformats.org/officeDocument/2006/math">
                      <m:d>
                        <m:dPr>
                          <m:begChr m:val="⟨"/>
                          <m:endChr m:val=""/>
                          <m:ctrlPr>
                            <a:rPr lang="en-GB" sz="3200" i="1" smtClean="0">
                              <a:latin typeface="Cambria Math" panose="02040503050406030204" pitchFamily="18" charset="0"/>
                            </a:rPr>
                          </m:ctrlPr>
                        </m:dPr>
                        <m:e>
                          <m:d>
                            <m:dPr>
                              <m:begChr m:val=""/>
                              <m:endChr m:val="⌉"/>
                              <m:ctrlPr>
                                <a:rPr lang="en-GB" sz="3200" i="1" smtClean="0">
                                  <a:latin typeface="Cambria Math" panose="02040503050406030204" pitchFamily="18" charset="0"/>
                                </a:rPr>
                              </m:ctrlPr>
                            </m:dPr>
                            <m:e>
                              <m:r>
                                <a:rPr lang="en-GB" sz="3200" i="1" smtClean="0">
                                  <a:latin typeface="Cambria Math" panose="02040503050406030204" pitchFamily="18" charset="0"/>
                                  <a:ea typeface="Cambria Math" panose="02040503050406030204" pitchFamily="18" charset="0"/>
                                </a:rPr>
                                <m:t>𝜓</m:t>
                              </m:r>
                            </m:e>
                          </m:d>
                        </m:e>
                      </m:d>
                      <m:r>
                        <a:rPr lang="pt-PT" sz="3200" b="0" i="1" smtClean="0">
                          <a:latin typeface="Cambria Math" panose="02040503050406030204" pitchFamily="18" charset="0"/>
                        </a:rPr>
                        <m:t>𝐻</m:t>
                      </m:r>
                      <m:d>
                        <m:dPr>
                          <m:begChr m:val=""/>
                          <m:endChr m:val="⟩"/>
                          <m:ctrlPr>
                            <a:rPr lang="pt-PT" sz="3200" b="0" i="1" smtClean="0">
                              <a:latin typeface="Cambria Math" panose="02040503050406030204" pitchFamily="18" charset="0"/>
                            </a:rPr>
                          </m:ctrlPr>
                        </m:dPr>
                        <m:e>
                          <m:d>
                            <m:dPr>
                              <m:begChr m:val="|"/>
                              <m:endChr m:val=""/>
                              <m:ctrlPr>
                                <a:rPr lang="pt-PT" sz="3200" b="0" i="1" smtClean="0">
                                  <a:latin typeface="Cambria Math" panose="02040503050406030204" pitchFamily="18" charset="0"/>
                                </a:rPr>
                              </m:ctrlPr>
                            </m:dPr>
                            <m:e>
                              <m:r>
                                <a:rPr lang="pt-PT" sz="3200" b="0" i="1" smtClean="0">
                                  <a:latin typeface="Cambria Math" panose="02040503050406030204" pitchFamily="18" charset="0"/>
                                  <a:ea typeface="Cambria Math" panose="02040503050406030204" pitchFamily="18" charset="0"/>
                                </a:rPr>
                                <m:t>𝜓</m:t>
                              </m:r>
                            </m:e>
                          </m:d>
                        </m:e>
                      </m:d>
                      <m:r>
                        <a:rPr lang="pt-PT" sz="3200" b="0" i="1" smtClean="0">
                          <a:latin typeface="Cambria Math" panose="02040503050406030204" pitchFamily="18" charset="0"/>
                        </a:rPr>
                        <m:t>=</m:t>
                      </m:r>
                      <m:d>
                        <m:dPr>
                          <m:begChr m:val="⟨"/>
                          <m:endChr m:val=""/>
                          <m:ctrlPr>
                            <a:rPr lang="pt-PT" sz="3200" b="0" i="1" smtClean="0">
                              <a:latin typeface="Cambria Math" panose="02040503050406030204" pitchFamily="18" charset="0"/>
                            </a:rPr>
                          </m:ctrlPr>
                        </m:dPr>
                        <m:e>
                          <m:d>
                            <m:dPr>
                              <m:begChr m:val=""/>
                              <m:endChr m:val="|"/>
                              <m:ctrlPr>
                                <a:rPr lang="pt-PT" sz="3200" b="0" i="1" smtClean="0">
                                  <a:latin typeface="Cambria Math" panose="02040503050406030204" pitchFamily="18" charset="0"/>
                                </a:rPr>
                              </m:ctrlPr>
                            </m:dPr>
                            <m:e>
                              <m:r>
                                <a:rPr lang="pt-PT" sz="3200" b="1" i="1">
                                  <a:latin typeface="Cambria Math" panose="02040503050406030204" pitchFamily="18" charset="0"/>
                                  <a:ea typeface="Cambria Math" panose="02040503050406030204" pitchFamily="18" charset="0"/>
                                </a:rPr>
                                <m:t>𝝓</m:t>
                              </m:r>
                              <m:d>
                                <m:dPr>
                                  <m:ctrlPr>
                                    <a:rPr lang="pt-PT" sz="3200" b="1" i="1">
                                      <a:latin typeface="Cambria Math" panose="02040503050406030204" pitchFamily="18" charset="0"/>
                                    </a:rPr>
                                  </m:ctrlPr>
                                </m:dPr>
                                <m:e>
                                  <m:r>
                                    <a:rPr lang="pt-PT" sz="3200" b="1" i="1">
                                      <a:latin typeface="Cambria Math" panose="02040503050406030204" pitchFamily="18" charset="0"/>
                                      <a:ea typeface="Cambria Math" panose="02040503050406030204" pitchFamily="18" charset="0"/>
                                    </a:rPr>
                                    <m:t>𝒙</m:t>
                                  </m:r>
                                </m:e>
                              </m:d>
                            </m:e>
                          </m:d>
                        </m:e>
                      </m:d>
                      <m:r>
                        <a:rPr lang="pt-PT" sz="3200" b="0" i="1" smtClean="0">
                          <a:latin typeface="Cambria Math" panose="02040503050406030204" pitchFamily="18" charset="0"/>
                        </a:rPr>
                        <m:t> </m:t>
                      </m:r>
                      <m:r>
                        <a:rPr lang="pt-PT" sz="3200" i="1">
                          <a:latin typeface="Cambria Math" panose="02040503050406030204" pitchFamily="18" charset="0"/>
                        </a:rPr>
                        <m:t>𝐻</m:t>
                      </m:r>
                      <m:r>
                        <a:rPr lang="pt-PT" sz="3200" b="0" i="1" smtClean="0">
                          <a:latin typeface="Cambria Math" panose="02040503050406030204" pitchFamily="18" charset="0"/>
                        </a:rPr>
                        <m:t> </m:t>
                      </m:r>
                      <m:d>
                        <m:dPr>
                          <m:begChr m:val=""/>
                          <m:endChr m:val="⟩"/>
                          <m:ctrlPr>
                            <a:rPr lang="pt-PT" sz="3200" i="1">
                              <a:latin typeface="Cambria Math" panose="02040503050406030204" pitchFamily="18" charset="0"/>
                            </a:rPr>
                          </m:ctrlPr>
                        </m:dPr>
                        <m:e>
                          <m:d>
                            <m:dPr>
                              <m:begChr m:val="|"/>
                              <m:endChr m:val=""/>
                              <m:ctrlPr>
                                <a:rPr lang="pt-PT" sz="3200" i="1">
                                  <a:latin typeface="Cambria Math" panose="02040503050406030204" pitchFamily="18" charset="0"/>
                                </a:rPr>
                              </m:ctrlPr>
                            </m:dPr>
                            <m:e>
                              <m:r>
                                <a:rPr lang="pt-PT" sz="3200" b="1" i="1">
                                  <a:latin typeface="Cambria Math" panose="02040503050406030204" pitchFamily="18" charset="0"/>
                                  <a:ea typeface="Cambria Math" panose="02040503050406030204" pitchFamily="18" charset="0"/>
                                </a:rPr>
                                <m:t>𝝓</m:t>
                              </m:r>
                              <m:d>
                                <m:dPr>
                                  <m:ctrlPr>
                                    <a:rPr lang="pt-PT" sz="3200" b="1" i="1">
                                      <a:latin typeface="Cambria Math" panose="02040503050406030204" pitchFamily="18" charset="0"/>
                                    </a:rPr>
                                  </m:ctrlPr>
                                </m:dPr>
                                <m:e>
                                  <m:r>
                                    <a:rPr lang="pt-PT" sz="3200" b="1" i="1">
                                      <a:latin typeface="Cambria Math" panose="02040503050406030204" pitchFamily="18" charset="0"/>
                                      <a:ea typeface="Cambria Math" panose="02040503050406030204" pitchFamily="18" charset="0"/>
                                    </a:rPr>
                                    <m:t>𝒙</m:t>
                                  </m:r>
                                </m:e>
                              </m:d>
                            </m:e>
                          </m:d>
                        </m:e>
                      </m:d>
                    </m:oMath>
                  </m:oMathPara>
                </a14:m>
                <a:endParaRPr lang="en-GB" dirty="0"/>
              </a:p>
            </p:txBody>
          </p:sp>
        </mc:Choice>
        <mc:Fallback xmlns="">
          <p:sp>
            <p:nvSpPr>
              <p:cNvPr id="18" name="CaixaDeTexto 17">
                <a:extLst>
                  <a:ext uri="{FF2B5EF4-FFF2-40B4-BE49-F238E27FC236}">
                    <a16:creationId xmlns:a16="http://schemas.microsoft.com/office/drawing/2014/main" id="{3ECDD7D4-F8C6-028D-D7C6-7BCA4503A088}"/>
                  </a:ext>
                </a:extLst>
              </p:cNvPr>
              <p:cNvSpPr txBox="1">
                <a:spLocks noRot="1" noChangeAspect="1" noMove="1" noResize="1" noEditPoints="1" noAdjustHandles="1" noChangeArrowheads="1" noChangeShapeType="1" noTextEdit="1"/>
              </p:cNvSpPr>
              <p:nvPr/>
            </p:nvSpPr>
            <p:spPr>
              <a:xfrm>
                <a:off x="4371638" y="5001797"/>
                <a:ext cx="7820362" cy="1151597"/>
              </a:xfrm>
              <a:prstGeom prst="rect">
                <a:avLst/>
              </a:prstGeom>
              <a:blipFill>
                <a:blip r:embed="rId6"/>
                <a:stretch>
                  <a:fillRect l="-486" t="-20879" b="-10439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Balão Retangular 2">
                <a:extLst>
                  <a:ext uri="{FF2B5EF4-FFF2-40B4-BE49-F238E27FC236}">
                    <a16:creationId xmlns:a16="http://schemas.microsoft.com/office/drawing/2014/main" id="{C5ADBF72-ABCB-3601-B1C8-6D3C52799729}"/>
                  </a:ext>
                </a:extLst>
              </p:cNvPr>
              <p:cNvSpPr/>
              <p:nvPr/>
            </p:nvSpPr>
            <p:spPr>
              <a:xfrm>
                <a:off x="432486" y="4496379"/>
                <a:ext cx="3213313" cy="1081216"/>
              </a:xfrm>
              <a:prstGeom prst="wedgeRectCallout">
                <a:avLst>
                  <a:gd name="adj1" fmla="val 95811"/>
                  <a:gd name="adj2" fmla="val -94072"/>
                </a:avLst>
              </a:prstGeom>
              <a:solidFill>
                <a:schemeClr val="accent6">
                  <a:lumMod val="60000"/>
                  <a:lumOff val="40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feature map</a:t>
                </a:r>
                <a:r>
                  <a:rPr lang="en-GB" dirty="0"/>
                  <a:t>: maps </a:t>
                </a:r>
                <a14:m>
                  <m:oMath xmlns:m="http://schemas.openxmlformats.org/officeDocument/2006/math">
                    <m:r>
                      <a:rPr lang="pt-PT" b="0" i="1" smtClean="0">
                        <a:latin typeface="Cambria Math" panose="02040503050406030204" pitchFamily="18" charset="0"/>
                      </a:rPr>
                      <m:t>𝑥</m:t>
                    </m:r>
                  </m:oMath>
                </a14:m>
                <a:r>
                  <a:rPr lang="en-GB" dirty="0"/>
                  <a:t> from  classical space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ℝ</m:t>
                        </m:r>
                      </m:e>
                      <m:sup>
                        <m:r>
                          <a:rPr lang="pt-PT" b="0" i="1" smtClean="0">
                            <a:latin typeface="Cambria Math" panose="02040503050406030204" pitchFamily="18" charset="0"/>
                          </a:rPr>
                          <m:t>𝑘</m:t>
                        </m:r>
                      </m:sup>
                    </m:sSup>
                  </m:oMath>
                </a14:m>
                <a:r>
                  <a:rPr lang="en-GB" dirty="0"/>
                  <a:t> to the Hilbert space </a:t>
                </a:r>
                <a14:m>
                  <m:oMath xmlns:m="http://schemas.openxmlformats.org/officeDocument/2006/math">
                    <m:sSup>
                      <m:sSupPr>
                        <m:ctrlPr>
                          <a:rPr lang="en-GB" i="1" smtClean="0">
                            <a:latin typeface="Cambria Math" panose="02040503050406030204" pitchFamily="18" charset="0"/>
                          </a:rPr>
                        </m:ctrlPr>
                      </m:sSupPr>
                      <m:e>
                        <m:r>
                          <a:rPr lang="en-GB" i="1" smtClean="0">
                            <a:latin typeface="Cambria Math" panose="02040503050406030204" pitchFamily="18" charset="0"/>
                            <a:ea typeface="Cambria Math" panose="02040503050406030204" pitchFamily="18" charset="0"/>
                          </a:rPr>
                          <m:t>ℂ</m:t>
                        </m:r>
                      </m:e>
                      <m:sup>
                        <m:sSup>
                          <m:sSupPr>
                            <m:ctrlPr>
                              <a:rPr lang="en-GB" i="1" smtClean="0">
                                <a:latin typeface="Cambria Math" panose="02040503050406030204" pitchFamily="18" charset="0"/>
                              </a:rPr>
                            </m:ctrlPr>
                          </m:sSupPr>
                          <m:e>
                            <m:r>
                              <a:rPr lang="pt-PT" b="0" i="1" smtClean="0">
                                <a:latin typeface="Cambria Math" panose="02040503050406030204" pitchFamily="18" charset="0"/>
                              </a:rPr>
                              <m:t>2</m:t>
                            </m:r>
                          </m:e>
                          <m:sup>
                            <m:r>
                              <a:rPr lang="pt-PT" b="0" i="1" smtClean="0">
                                <a:latin typeface="Cambria Math" panose="02040503050406030204" pitchFamily="18" charset="0"/>
                              </a:rPr>
                              <m:t>𝑛</m:t>
                            </m:r>
                          </m:sup>
                        </m:sSup>
                      </m:sup>
                    </m:sSup>
                  </m:oMath>
                </a14:m>
                <a:endParaRPr lang="en-GB" dirty="0"/>
              </a:p>
            </p:txBody>
          </p:sp>
        </mc:Choice>
        <mc:Fallback xmlns="">
          <p:sp>
            <p:nvSpPr>
              <p:cNvPr id="3" name="Balão Retangular 2">
                <a:extLst>
                  <a:ext uri="{FF2B5EF4-FFF2-40B4-BE49-F238E27FC236}">
                    <a16:creationId xmlns:a16="http://schemas.microsoft.com/office/drawing/2014/main" id="{C5ADBF72-ABCB-3601-B1C8-6D3C52799729}"/>
                  </a:ext>
                </a:extLst>
              </p:cNvPr>
              <p:cNvSpPr>
                <a:spLocks noRot="1" noChangeAspect="1" noMove="1" noResize="1" noEditPoints="1" noAdjustHandles="1" noChangeArrowheads="1" noChangeShapeType="1" noTextEdit="1"/>
              </p:cNvSpPr>
              <p:nvPr/>
            </p:nvSpPr>
            <p:spPr>
              <a:xfrm>
                <a:off x="432486" y="4496379"/>
                <a:ext cx="3213313" cy="1081216"/>
              </a:xfrm>
              <a:prstGeom prst="wedgeRectCallout">
                <a:avLst>
                  <a:gd name="adj1" fmla="val 95811"/>
                  <a:gd name="adj2" fmla="val -94072"/>
                </a:avLst>
              </a:prstGeom>
              <a:blipFill>
                <a:blip r:embed="rId7"/>
                <a:stretch>
                  <a:fillRect b="-794"/>
                </a:stretch>
              </a:blipFill>
              <a:ln>
                <a:solidFill>
                  <a:schemeClr val="accent6">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11010449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ão">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Ião</Template>
  <TotalTime>10162</TotalTime>
  <Words>1824</Words>
  <Application>Microsoft Macintosh PowerPoint</Application>
  <PresentationFormat>Ecrã Panorâmico</PresentationFormat>
  <Paragraphs>259</Paragraphs>
  <Slides>26</Slides>
  <Notes>0</Notes>
  <HiddenSlides>0</HiddenSlides>
  <MMClips>0</MMClips>
  <ScaleCrop>false</ScaleCrop>
  <HeadingPairs>
    <vt:vector size="6" baseType="variant">
      <vt:variant>
        <vt:lpstr>Tipos de letra usados</vt:lpstr>
      </vt:variant>
      <vt:variant>
        <vt:i4>6</vt:i4>
      </vt:variant>
      <vt:variant>
        <vt:lpstr>Tema</vt:lpstr>
      </vt:variant>
      <vt:variant>
        <vt:i4>1</vt:i4>
      </vt:variant>
      <vt:variant>
        <vt:lpstr>Títulos dos diapositivos</vt:lpstr>
      </vt:variant>
      <vt:variant>
        <vt:i4>26</vt:i4>
      </vt:variant>
    </vt:vector>
  </HeadingPairs>
  <TitlesOfParts>
    <vt:vector size="33" baseType="lpstr">
      <vt:lpstr>Arial</vt:lpstr>
      <vt:lpstr>Calibri</vt:lpstr>
      <vt:lpstr>Cambria Math</vt:lpstr>
      <vt:lpstr>Century Gothic</vt:lpstr>
      <vt:lpstr>Consolas</vt:lpstr>
      <vt:lpstr>Wingdings 3</vt:lpstr>
      <vt:lpstr>Ião</vt:lpstr>
      <vt:lpstr>Ciência de Dados Quântica   Quantum Kernels and Feature Maps </vt:lpstr>
      <vt:lpstr>Material de Consulta</vt:lpstr>
      <vt:lpstr>Recalling Classical Kernels (1/6)</vt:lpstr>
      <vt:lpstr>Recalling Classical Kernels (2/6)</vt:lpstr>
      <vt:lpstr>Recalling Classical Kernels (3/6)</vt:lpstr>
      <vt:lpstr>Recalling Classical Kernels (4/6)</vt:lpstr>
      <vt:lpstr>Recalling Classical Kernels (5/6)</vt:lpstr>
      <vt:lpstr>Recalling Classical Kernels (6/6)</vt:lpstr>
      <vt:lpstr>What is on a VQC? (1/5)</vt:lpstr>
      <vt:lpstr>What is on a VQC? (2/5)</vt:lpstr>
      <vt:lpstr>What is on a VQC? (3/5)</vt:lpstr>
      <vt:lpstr>What is on a VQC? (4/5)</vt:lpstr>
      <vt:lpstr>What is on a VQC? (5/5)</vt:lpstr>
      <vt:lpstr>VQCs and Quantum Kernel Estimation</vt:lpstr>
      <vt:lpstr>VQCs and Quantum Kernel Estimation</vt:lpstr>
      <vt:lpstr>Quantum Kernel Estimation (QKE)</vt:lpstr>
      <vt:lpstr>Quantum Kernel Estimation (QKE)</vt:lpstr>
      <vt:lpstr>Quantum Kernel Estimation (QKE)</vt:lpstr>
      <vt:lpstr>Quantum Kernel Estimation (QKE)</vt:lpstr>
      <vt:lpstr>Quantum Kernel Estimation (QKE)</vt:lpstr>
      <vt:lpstr>Quantum Kernel Estimation (QKE)</vt:lpstr>
      <vt:lpstr>Quantum Kernel Estimation (QKE)</vt:lpstr>
      <vt:lpstr>Quantum Kernel Alignment</vt:lpstr>
      <vt:lpstr>Quantum Kernel Alignment</vt:lpstr>
      <vt:lpstr>Where is QML’s advantage?</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Ciência de Dados Quântica 2021/22 Apresentação</dc:title>
  <dc:creator>Luis Paulo Santos</dc:creator>
  <cp:lastModifiedBy>Luís Paulo Peixoto Santos</cp:lastModifiedBy>
  <cp:revision>360</cp:revision>
  <dcterms:created xsi:type="dcterms:W3CDTF">2022-02-08T11:26:10Z</dcterms:created>
  <dcterms:modified xsi:type="dcterms:W3CDTF">2024-04-26T15:37:53Z</dcterms:modified>
</cp:coreProperties>
</file>